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256" r:id="rId2"/>
    <p:sldId id="257" r:id="rId3"/>
    <p:sldId id="266" r:id="rId4"/>
    <p:sldId id="267" r:id="rId5"/>
    <p:sldId id="274" r:id="rId6"/>
    <p:sldId id="272" r:id="rId7"/>
    <p:sldId id="268" r:id="rId8"/>
    <p:sldId id="269" r:id="rId9"/>
    <p:sldId id="270" r:id="rId10"/>
    <p:sldId id="271" r:id="rId11"/>
    <p:sldId id="273" r:id="rId12"/>
    <p:sldId id="341" r:id="rId13"/>
  </p:sldIdLst>
  <p:sldSz cx="18288000" cy="10287000"/>
  <p:notesSz cx="6858000" cy="9144000"/>
  <p:embeddedFontLst>
    <p:embeddedFont>
      <p:font typeface="Dubai" panose="020B0503030403030204" pitchFamily="34" charset="-78"/>
      <p:regular r:id="rId15"/>
      <p:bold r:id="rId16"/>
    </p:embeddedFont>
    <p:embeddedFont>
      <p:font typeface="Muli" panose="020B0604020202020204" charset="0"/>
      <p:regular r:id="rId17"/>
    </p:embeddedFont>
    <p:embeddedFont>
      <p:font typeface="Muli Bold" panose="020B0604020202020204"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4" d="100"/>
          <a:sy n="54" d="100"/>
        </p:scale>
        <p:origin x="122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u Quang Liem" userId="d1497f87-a175-4c8c-bf6c-84c513d3d2da" providerId="ADAL" clId="{3451DAA0-0B0D-4C56-B8BB-23E4C8EE8B7D}"/>
    <pc:docChg chg="custSel addSld delSld modSld sldOrd">
      <pc:chgData name="Vu Quang Liem" userId="d1497f87-a175-4c8c-bf6c-84c513d3d2da" providerId="ADAL" clId="{3451DAA0-0B0D-4C56-B8BB-23E4C8EE8B7D}" dt="2025-03-30T03:45:09.120" v="502" actId="123"/>
      <pc:docMkLst>
        <pc:docMk/>
      </pc:docMkLst>
      <pc:sldChg chg="modSp mod">
        <pc:chgData name="Vu Quang Liem" userId="d1497f87-a175-4c8c-bf6c-84c513d3d2da" providerId="ADAL" clId="{3451DAA0-0B0D-4C56-B8BB-23E4C8EE8B7D}" dt="2025-03-30T03:41:53.538" v="485" actId="1076"/>
        <pc:sldMkLst>
          <pc:docMk/>
          <pc:sldMk cId="0" sldId="256"/>
        </pc:sldMkLst>
        <pc:spChg chg="mod">
          <ac:chgData name="Vu Quang Liem" userId="d1497f87-a175-4c8c-bf6c-84c513d3d2da" providerId="ADAL" clId="{3451DAA0-0B0D-4C56-B8BB-23E4C8EE8B7D}" dt="2025-03-30T03:41:38.355" v="481" actId="20577"/>
          <ac:spMkLst>
            <pc:docMk/>
            <pc:sldMk cId="0" sldId="256"/>
            <ac:spMk id="3" creationId="{00000000-0000-0000-0000-000000000000}"/>
          </ac:spMkLst>
        </pc:spChg>
        <pc:grpChg chg="mod">
          <ac:chgData name="Vu Quang Liem" userId="d1497f87-a175-4c8c-bf6c-84c513d3d2da" providerId="ADAL" clId="{3451DAA0-0B0D-4C56-B8BB-23E4C8EE8B7D}" dt="2025-03-30T03:41:53.538" v="485" actId="1076"/>
          <ac:grpSpMkLst>
            <pc:docMk/>
            <pc:sldMk cId="0" sldId="256"/>
            <ac:grpSpMk id="2" creationId="{00000000-0000-0000-0000-000000000000}"/>
          </ac:grpSpMkLst>
        </pc:grpChg>
      </pc:sldChg>
      <pc:sldChg chg="modSp mod modAnim">
        <pc:chgData name="Vu Quang Liem" userId="d1497f87-a175-4c8c-bf6c-84c513d3d2da" providerId="ADAL" clId="{3451DAA0-0B0D-4C56-B8BB-23E4C8EE8B7D}" dt="2025-03-30T03:26:14.930" v="382"/>
        <pc:sldMkLst>
          <pc:docMk/>
          <pc:sldMk cId="0" sldId="257"/>
        </pc:sldMkLst>
        <pc:spChg chg="mod">
          <ac:chgData name="Vu Quang Liem" userId="d1497f87-a175-4c8c-bf6c-84c513d3d2da" providerId="ADAL" clId="{3451DAA0-0B0D-4C56-B8BB-23E4C8EE8B7D}" dt="2025-03-30T03:25:06.819" v="376"/>
          <ac:spMkLst>
            <pc:docMk/>
            <pc:sldMk cId="0" sldId="257"/>
            <ac:spMk id="7" creationId="{00000000-0000-0000-0000-000000000000}"/>
          </ac:spMkLst>
        </pc:spChg>
        <pc:spChg chg="mod">
          <ac:chgData name="Vu Quang Liem" userId="d1497f87-a175-4c8c-bf6c-84c513d3d2da" providerId="ADAL" clId="{3451DAA0-0B0D-4C56-B8BB-23E4C8EE8B7D}" dt="2025-03-30T03:25:26.926" v="377"/>
          <ac:spMkLst>
            <pc:docMk/>
            <pc:sldMk cId="0" sldId="257"/>
            <ac:spMk id="8" creationId="{00000000-0000-0000-0000-000000000000}"/>
          </ac:spMkLst>
        </pc:spChg>
        <pc:spChg chg="mod">
          <ac:chgData name="Vu Quang Liem" userId="d1497f87-a175-4c8c-bf6c-84c513d3d2da" providerId="ADAL" clId="{3451DAA0-0B0D-4C56-B8BB-23E4C8EE8B7D}" dt="2025-03-30T03:26:05.680" v="381"/>
          <ac:spMkLst>
            <pc:docMk/>
            <pc:sldMk cId="0" sldId="257"/>
            <ac:spMk id="9" creationId="{00000000-0000-0000-0000-000000000000}"/>
          </ac:spMkLst>
        </pc:spChg>
        <pc:spChg chg="mod">
          <ac:chgData name="Vu Quang Liem" userId="d1497f87-a175-4c8c-bf6c-84c513d3d2da" providerId="ADAL" clId="{3451DAA0-0B0D-4C56-B8BB-23E4C8EE8B7D}" dt="2025-03-30T03:25:54.715" v="380"/>
          <ac:spMkLst>
            <pc:docMk/>
            <pc:sldMk cId="0" sldId="257"/>
            <ac:spMk id="10" creationId="{00000000-0000-0000-0000-000000000000}"/>
          </ac:spMkLst>
        </pc:spChg>
        <pc:spChg chg="mod">
          <ac:chgData name="Vu Quang Liem" userId="d1497f87-a175-4c8c-bf6c-84c513d3d2da" providerId="ADAL" clId="{3451DAA0-0B0D-4C56-B8BB-23E4C8EE8B7D}" dt="2025-03-30T03:25:46.443" v="379"/>
          <ac:spMkLst>
            <pc:docMk/>
            <pc:sldMk cId="0" sldId="257"/>
            <ac:spMk id="11" creationId="{00000000-0000-0000-0000-000000000000}"/>
          </ac:spMkLst>
        </pc:spChg>
        <pc:spChg chg="mod">
          <ac:chgData name="Vu Quang Liem" userId="d1497f87-a175-4c8c-bf6c-84c513d3d2da" providerId="ADAL" clId="{3451DAA0-0B0D-4C56-B8BB-23E4C8EE8B7D}" dt="2025-03-30T03:25:36.913" v="378"/>
          <ac:spMkLst>
            <pc:docMk/>
            <pc:sldMk cId="0" sldId="257"/>
            <ac:spMk id="12" creationId="{00000000-0000-0000-0000-000000000000}"/>
          </ac:spMkLst>
        </pc:spChg>
        <pc:spChg chg="mod">
          <ac:chgData name="Vu Quang Liem" userId="d1497f87-a175-4c8c-bf6c-84c513d3d2da" providerId="ADAL" clId="{3451DAA0-0B0D-4C56-B8BB-23E4C8EE8B7D}" dt="2025-03-30T03:26:14.930" v="382"/>
          <ac:spMkLst>
            <pc:docMk/>
            <pc:sldMk cId="0" sldId="257"/>
            <ac:spMk id="13" creationId="{00000000-0000-0000-0000-000000000000}"/>
          </ac:spMkLst>
        </pc:spChg>
      </pc:sldChg>
      <pc:sldChg chg="del">
        <pc:chgData name="Vu Quang Liem" userId="d1497f87-a175-4c8c-bf6c-84c513d3d2da" providerId="ADAL" clId="{3451DAA0-0B0D-4C56-B8BB-23E4C8EE8B7D}" dt="2025-03-30T03:07:40.168" v="0" actId="47"/>
        <pc:sldMkLst>
          <pc:docMk/>
          <pc:sldMk cId="0" sldId="258"/>
        </pc:sldMkLst>
      </pc:sldChg>
      <pc:sldChg chg="del">
        <pc:chgData name="Vu Quang Liem" userId="d1497f87-a175-4c8c-bf6c-84c513d3d2da" providerId="ADAL" clId="{3451DAA0-0B0D-4C56-B8BB-23E4C8EE8B7D}" dt="2025-03-30T03:07:41.635" v="1" actId="47"/>
        <pc:sldMkLst>
          <pc:docMk/>
          <pc:sldMk cId="0" sldId="259"/>
        </pc:sldMkLst>
      </pc:sldChg>
      <pc:sldChg chg="del">
        <pc:chgData name="Vu Quang Liem" userId="d1497f87-a175-4c8c-bf6c-84c513d3d2da" providerId="ADAL" clId="{3451DAA0-0B0D-4C56-B8BB-23E4C8EE8B7D}" dt="2025-03-30T03:07:42.928" v="2" actId="47"/>
        <pc:sldMkLst>
          <pc:docMk/>
          <pc:sldMk cId="0" sldId="260"/>
        </pc:sldMkLst>
      </pc:sldChg>
      <pc:sldChg chg="del">
        <pc:chgData name="Vu Quang Liem" userId="d1497f87-a175-4c8c-bf6c-84c513d3d2da" providerId="ADAL" clId="{3451DAA0-0B0D-4C56-B8BB-23E4C8EE8B7D}" dt="2025-03-30T03:07:44.093" v="3" actId="47"/>
        <pc:sldMkLst>
          <pc:docMk/>
          <pc:sldMk cId="0" sldId="261"/>
        </pc:sldMkLst>
      </pc:sldChg>
      <pc:sldChg chg="del">
        <pc:chgData name="Vu Quang Liem" userId="d1497f87-a175-4c8c-bf6c-84c513d3d2da" providerId="ADAL" clId="{3451DAA0-0B0D-4C56-B8BB-23E4C8EE8B7D}" dt="2025-03-30T03:07:45.922" v="5" actId="47"/>
        <pc:sldMkLst>
          <pc:docMk/>
          <pc:sldMk cId="0" sldId="262"/>
        </pc:sldMkLst>
      </pc:sldChg>
      <pc:sldChg chg="del">
        <pc:chgData name="Vu Quang Liem" userId="d1497f87-a175-4c8c-bf6c-84c513d3d2da" providerId="ADAL" clId="{3451DAA0-0B0D-4C56-B8BB-23E4C8EE8B7D}" dt="2025-03-30T03:07:45.127" v="4" actId="47"/>
        <pc:sldMkLst>
          <pc:docMk/>
          <pc:sldMk cId="0" sldId="263"/>
        </pc:sldMkLst>
      </pc:sldChg>
      <pc:sldChg chg="del">
        <pc:chgData name="Vu Quang Liem" userId="d1497f87-a175-4c8c-bf6c-84c513d3d2da" providerId="ADAL" clId="{3451DAA0-0B0D-4C56-B8BB-23E4C8EE8B7D}" dt="2025-03-30T03:07:47.247" v="6" actId="47"/>
        <pc:sldMkLst>
          <pc:docMk/>
          <pc:sldMk cId="0" sldId="264"/>
        </pc:sldMkLst>
      </pc:sldChg>
      <pc:sldChg chg="del">
        <pc:chgData name="Vu Quang Liem" userId="d1497f87-a175-4c8c-bf6c-84c513d3d2da" providerId="ADAL" clId="{3451DAA0-0B0D-4C56-B8BB-23E4C8EE8B7D}" dt="2025-03-30T03:26:35.763" v="383" actId="47"/>
        <pc:sldMkLst>
          <pc:docMk/>
          <pc:sldMk cId="0" sldId="265"/>
        </pc:sldMkLst>
      </pc:sldChg>
      <pc:sldChg chg="addSp modSp mod">
        <pc:chgData name="Vu Quang Liem" userId="d1497f87-a175-4c8c-bf6c-84c513d3d2da" providerId="ADAL" clId="{3451DAA0-0B0D-4C56-B8BB-23E4C8EE8B7D}" dt="2025-03-30T03:44:09.481" v="488" actId="115"/>
        <pc:sldMkLst>
          <pc:docMk/>
          <pc:sldMk cId="0" sldId="266"/>
        </pc:sldMkLst>
        <pc:spChg chg="add mod">
          <ac:chgData name="Vu Quang Liem" userId="d1497f87-a175-4c8c-bf6c-84c513d3d2da" providerId="ADAL" clId="{3451DAA0-0B0D-4C56-B8BB-23E4C8EE8B7D}" dt="2025-03-30T03:27:31.774" v="385"/>
          <ac:spMkLst>
            <pc:docMk/>
            <pc:sldMk cId="0" sldId="266"/>
            <ac:spMk id="8" creationId="{E5EA8B5A-7502-3D04-537C-4EE5FC2ABE14}"/>
          </ac:spMkLst>
        </pc:spChg>
        <pc:spChg chg="mod">
          <ac:chgData name="Vu Quang Liem" userId="d1497f87-a175-4c8c-bf6c-84c513d3d2da" providerId="ADAL" clId="{3451DAA0-0B0D-4C56-B8BB-23E4C8EE8B7D}" dt="2025-03-30T03:44:09.481" v="488" actId="115"/>
          <ac:spMkLst>
            <pc:docMk/>
            <pc:sldMk cId="0" sldId="266"/>
            <ac:spMk id="10" creationId="{00000000-0000-0000-0000-000000000000}"/>
          </ac:spMkLst>
        </pc:spChg>
      </pc:sldChg>
      <pc:sldChg chg="addSp modSp mod">
        <pc:chgData name="Vu Quang Liem" userId="d1497f87-a175-4c8c-bf6c-84c513d3d2da" providerId="ADAL" clId="{3451DAA0-0B0D-4C56-B8BB-23E4C8EE8B7D}" dt="2025-03-30T03:44:14.093" v="489" actId="115"/>
        <pc:sldMkLst>
          <pc:docMk/>
          <pc:sldMk cId="0" sldId="267"/>
        </pc:sldMkLst>
        <pc:spChg chg="add mod">
          <ac:chgData name="Vu Quang Liem" userId="d1497f87-a175-4c8c-bf6c-84c513d3d2da" providerId="ADAL" clId="{3451DAA0-0B0D-4C56-B8BB-23E4C8EE8B7D}" dt="2025-03-30T03:27:39.463" v="386"/>
          <ac:spMkLst>
            <pc:docMk/>
            <pc:sldMk cId="0" sldId="267"/>
            <ac:spMk id="8" creationId="{B0715688-2338-3C24-0A29-7EF4AD3498EF}"/>
          </ac:spMkLst>
        </pc:spChg>
        <pc:spChg chg="mod">
          <ac:chgData name="Vu Quang Liem" userId="d1497f87-a175-4c8c-bf6c-84c513d3d2da" providerId="ADAL" clId="{3451DAA0-0B0D-4C56-B8BB-23E4C8EE8B7D}" dt="2025-03-30T03:44:14.093" v="489" actId="115"/>
          <ac:spMkLst>
            <pc:docMk/>
            <pc:sldMk cId="0" sldId="267"/>
            <ac:spMk id="10" creationId="{00000000-0000-0000-0000-000000000000}"/>
          </ac:spMkLst>
        </pc:spChg>
      </pc:sldChg>
      <pc:sldChg chg="addSp modSp mod ord">
        <pc:chgData name="Vu Quang Liem" userId="d1497f87-a175-4c8c-bf6c-84c513d3d2da" providerId="ADAL" clId="{3451DAA0-0B0D-4C56-B8BB-23E4C8EE8B7D}" dt="2025-03-30T03:44:01.447" v="486" actId="115"/>
        <pc:sldMkLst>
          <pc:docMk/>
          <pc:sldMk cId="0" sldId="268"/>
        </pc:sldMkLst>
        <pc:spChg chg="add mod">
          <ac:chgData name="Vu Quang Liem" userId="d1497f87-a175-4c8c-bf6c-84c513d3d2da" providerId="ADAL" clId="{3451DAA0-0B0D-4C56-B8BB-23E4C8EE8B7D}" dt="2025-03-30T03:27:48.987" v="388"/>
          <ac:spMkLst>
            <pc:docMk/>
            <pc:sldMk cId="0" sldId="268"/>
            <ac:spMk id="8" creationId="{D1FA597A-AD86-5810-0616-AAF14456E526}"/>
          </ac:spMkLst>
        </pc:spChg>
        <pc:spChg chg="mod">
          <ac:chgData name="Vu Quang Liem" userId="d1497f87-a175-4c8c-bf6c-84c513d3d2da" providerId="ADAL" clId="{3451DAA0-0B0D-4C56-B8BB-23E4C8EE8B7D}" dt="2025-03-30T03:44:01.447" v="486" actId="115"/>
          <ac:spMkLst>
            <pc:docMk/>
            <pc:sldMk cId="0" sldId="268"/>
            <ac:spMk id="10" creationId="{00000000-0000-0000-0000-000000000000}"/>
          </ac:spMkLst>
        </pc:spChg>
      </pc:sldChg>
      <pc:sldChg chg="modSp mod">
        <pc:chgData name="Vu Quang Liem" userId="d1497f87-a175-4c8c-bf6c-84c513d3d2da" providerId="ADAL" clId="{3451DAA0-0B0D-4C56-B8BB-23E4C8EE8B7D}" dt="2025-03-30T03:44:36.997" v="497" actId="115"/>
        <pc:sldMkLst>
          <pc:docMk/>
          <pc:sldMk cId="0" sldId="269"/>
        </pc:sldMkLst>
        <pc:spChg chg="mod">
          <ac:chgData name="Vu Quang Liem" userId="d1497f87-a175-4c8c-bf6c-84c513d3d2da" providerId="ADAL" clId="{3451DAA0-0B0D-4C56-B8BB-23E4C8EE8B7D}" dt="2025-03-30T03:44:36.997" v="497" actId="115"/>
          <ac:spMkLst>
            <pc:docMk/>
            <pc:sldMk cId="0" sldId="269"/>
            <ac:spMk id="10" creationId="{00000000-0000-0000-0000-000000000000}"/>
          </ac:spMkLst>
        </pc:spChg>
      </pc:sldChg>
      <pc:sldChg chg="addSp modSp mod">
        <pc:chgData name="Vu Quang Liem" userId="d1497f87-a175-4c8c-bf6c-84c513d3d2da" providerId="ADAL" clId="{3451DAA0-0B0D-4C56-B8BB-23E4C8EE8B7D}" dt="2025-03-30T03:44:41.359" v="498" actId="115"/>
        <pc:sldMkLst>
          <pc:docMk/>
          <pc:sldMk cId="0" sldId="270"/>
        </pc:sldMkLst>
        <pc:spChg chg="add mod">
          <ac:chgData name="Vu Quang Liem" userId="d1497f87-a175-4c8c-bf6c-84c513d3d2da" providerId="ADAL" clId="{3451DAA0-0B0D-4C56-B8BB-23E4C8EE8B7D}" dt="2025-03-30T03:27:52.615" v="389"/>
          <ac:spMkLst>
            <pc:docMk/>
            <pc:sldMk cId="0" sldId="270"/>
            <ac:spMk id="8" creationId="{9C6816F6-6029-9697-E79B-4EA2DDEE3CE1}"/>
          </ac:spMkLst>
        </pc:spChg>
        <pc:spChg chg="mod">
          <ac:chgData name="Vu Quang Liem" userId="d1497f87-a175-4c8c-bf6c-84c513d3d2da" providerId="ADAL" clId="{3451DAA0-0B0D-4C56-B8BB-23E4C8EE8B7D}" dt="2025-03-30T03:44:41.359" v="498" actId="115"/>
          <ac:spMkLst>
            <pc:docMk/>
            <pc:sldMk cId="0" sldId="270"/>
            <ac:spMk id="9" creationId="{00000000-0000-0000-0000-000000000000}"/>
          </ac:spMkLst>
        </pc:spChg>
      </pc:sldChg>
      <pc:sldChg chg="addSp modSp mod">
        <pc:chgData name="Vu Quang Liem" userId="d1497f87-a175-4c8c-bf6c-84c513d3d2da" providerId="ADAL" clId="{3451DAA0-0B0D-4C56-B8BB-23E4C8EE8B7D}" dt="2025-03-30T03:44:46.031" v="499" actId="115"/>
        <pc:sldMkLst>
          <pc:docMk/>
          <pc:sldMk cId="0" sldId="271"/>
        </pc:sldMkLst>
        <pc:spChg chg="add mod">
          <ac:chgData name="Vu Quang Liem" userId="d1497f87-a175-4c8c-bf6c-84c513d3d2da" providerId="ADAL" clId="{3451DAA0-0B0D-4C56-B8BB-23E4C8EE8B7D}" dt="2025-03-30T03:27:54.545" v="390"/>
          <ac:spMkLst>
            <pc:docMk/>
            <pc:sldMk cId="0" sldId="271"/>
            <ac:spMk id="8" creationId="{E75D1960-E72E-8C79-844C-158AEC98A011}"/>
          </ac:spMkLst>
        </pc:spChg>
        <pc:spChg chg="mod">
          <ac:chgData name="Vu Quang Liem" userId="d1497f87-a175-4c8c-bf6c-84c513d3d2da" providerId="ADAL" clId="{3451DAA0-0B0D-4C56-B8BB-23E4C8EE8B7D}" dt="2025-03-30T03:44:46.031" v="499" actId="115"/>
          <ac:spMkLst>
            <pc:docMk/>
            <pc:sldMk cId="0" sldId="271"/>
            <ac:spMk id="9" creationId="{00000000-0000-0000-0000-000000000000}"/>
          </ac:spMkLst>
        </pc:spChg>
      </pc:sldChg>
      <pc:sldChg chg="addSp modSp mod ord">
        <pc:chgData name="Vu Quang Liem" userId="d1497f87-a175-4c8c-bf6c-84c513d3d2da" providerId="ADAL" clId="{3451DAA0-0B0D-4C56-B8BB-23E4C8EE8B7D}" dt="2025-03-30T03:44:29.034" v="496" actId="1037"/>
        <pc:sldMkLst>
          <pc:docMk/>
          <pc:sldMk cId="0" sldId="272"/>
        </pc:sldMkLst>
        <pc:spChg chg="add mod">
          <ac:chgData name="Vu Quang Liem" userId="d1497f87-a175-4c8c-bf6c-84c513d3d2da" providerId="ADAL" clId="{3451DAA0-0B0D-4C56-B8BB-23E4C8EE8B7D}" dt="2025-03-30T03:27:45.866" v="387"/>
          <ac:spMkLst>
            <pc:docMk/>
            <pc:sldMk cId="0" sldId="272"/>
            <ac:spMk id="8" creationId="{CEC92102-18BD-A922-9450-CB06FC705BA9}"/>
          </ac:spMkLst>
        </pc:spChg>
        <pc:spChg chg="mod">
          <ac:chgData name="Vu Quang Liem" userId="d1497f87-a175-4c8c-bf6c-84c513d3d2da" providerId="ADAL" clId="{3451DAA0-0B0D-4C56-B8BB-23E4C8EE8B7D}" dt="2025-03-30T03:44:29.034" v="496" actId="1037"/>
          <ac:spMkLst>
            <pc:docMk/>
            <pc:sldMk cId="0" sldId="272"/>
            <ac:spMk id="9" creationId="{00000000-0000-0000-0000-000000000000}"/>
          </ac:spMkLst>
        </pc:spChg>
      </pc:sldChg>
      <pc:sldChg chg="modSp mod">
        <pc:chgData name="Vu Quang Liem" userId="d1497f87-a175-4c8c-bf6c-84c513d3d2da" providerId="ADAL" clId="{3451DAA0-0B0D-4C56-B8BB-23E4C8EE8B7D}" dt="2025-03-30T03:45:09.120" v="502" actId="123"/>
        <pc:sldMkLst>
          <pc:docMk/>
          <pc:sldMk cId="0" sldId="273"/>
        </pc:sldMkLst>
        <pc:spChg chg="mod">
          <ac:chgData name="Vu Quang Liem" userId="d1497f87-a175-4c8c-bf6c-84c513d3d2da" providerId="ADAL" clId="{3451DAA0-0B0D-4C56-B8BB-23E4C8EE8B7D}" dt="2025-03-30T03:44:50.581" v="500" actId="115"/>
          <ac:spMkLst>
            <pc:docMk/>
            <pc:sldMk cId="0" sldId="273"/>
            <ac:spMk id="9" creationId="{00000000-0000-0000-0000-000000000000}"/>
          </ac:spMkLst>
        </pc:spChg>
        <pc:spChg chg="mod">
          <ac:chgData name="Vu Quang Liem" userId="d1497f87-a175-4c8c-bf6c-84c513d3d2da" providerId="ADAL" clId="{3451DAA0-0B0D-4C56-B8BB-23E4C8EE8B7D}" dt="2025-03-30T03:45:09.120" v="502" actId="123"/>
          <ac:spMkLst>
            <pc:docMk/>
            <pc:sldMk cId="0" sldId="273"/>
            <ac:spMk id="10" creationId="{00000000-0000-0000-0000-000000000000}"/>
          </ac:spMkLst>
        </pc:spChg>
      </pc:sldChg>
      <pc:sldChg chg="modSp mod ord">
        <pc:chgData name="Vu Quang Liem" userId="d1497f87-a175-4c8c-bf6c-84c513d3d2da" providerId="ADAL" clId="{3451DAA0-0B0D-4C56-B8BB-23E4C8EE8B7D}" dt="2025-03-30T03:44:19.051" v="490" actId="115"/>
        <pc:sldMkLst>
          <pc:docMk/>
          <pc:sldMk cId="2960835869" sldId="274"/>
        </pc:sldMkLst>
        <pc:spChg chg="mod">
          <ac:chgData name="Vu Quang Liem" userId="d1497f87-a175-4c8c-bf6c-84c513d3d2da" providerId="ADAL" clId="{3451DAA0-0B0D-4C56-B8BB-23E4C8EE8B7D}" dt="2025-03-30T03:44:19.051" v="490" actId="115"/>
          <ac:spMkLst>
            <pc:docMk/>
            <pc:sldMk cId="2960835869" sldId="274"/>
            <ac:spMk id="9" creationId="{00000000-0000-0000-0000-000000000000}"/>
          </ac:spMkLst>
        </pc:spChg>
      </pc:sldChg>
      <pc:sldChg chg="new del">
        <pc:chgData name="Vu Quang Liem" userId="d1497f87-a175-4c8c-bf6c-84c513d3d2da" providerId="ADAL" clId="{3451DAA0-0B0D-4C56-B8BB-23E4C8EE8B7D}" dt="2025-03-30T03:35:06.595" v="393" actId="47"/>
        <pc:sldMkLst>
          <pc:docMk/>
          <pc:sldMk cId="2495051677" sldId="275"/>
        </pc:sldMkLst>
      </pc:sldChg>
      <pc:sldChg chg="addSp delSp modSp add mod delAnim modAnim">
        <pc:chgData name="Vu Quang Liem" userId="d1497f87-a175-4c8c-bf6c-84c513d3d2da" providerId="ADAL" clId="{3451DAA0-0B0D-4C56-B8BB-23E4C8EE8B7D}" dt="2025-03-30T03:39:24.104" v="462" actId="1036"/>
        <pc:sldMkLst>
          <pc:docMk/>
          <pc:sldMk cId="854929302" sldId="341"/>
        </pc:sldMkLst>
        <pc:spChg chg="mod">
          <ac:chgData name="Vu Quang Liem" userId="d1497f87-a175-4c8c-bf6c-84c513d3d2da" providerId="ADAL" clId="{3451DAA0-0B0D-4C56-B8BB-23E4C8EE8B7D}" dt="2025-03-30T03:36:25.648" v="433" actId="20577"/>
          <ac:spMkLst>
            <pc:docMk/>
            <pc:sldMk cId="854929302" sldId="341"/>
            <ac:spMk id="4" creationId="{00000000-0000-0000-0000-000000000000}"/>
          </ac:spMkLst>
        </pc:spChg>
        <pc:spChg chg="mod">
          <ac:chgData name="Vu Quang Liem" userId="d1497f87-a175-4c8c-bf6c-84c513d3d2da" providerId="ADAL" clId="{3451DAA0-0B0D-4C56-B8BB-23E4C8EE8B7D}" dt="2025-03-30T03:39:22.777" v="460" actId="1076"/>
          <ac:spMkLst>
            <pc:docMk/>
            <pc:sldMk cId="854929302" sldId="341"/>
            <ac:spMk id="5" creationId="{00000000-0000-0000-0000-000000000000}"/>
          </ac:spMkLst>
        </pc:spChg>
        <pc:grpChg chg="mod ord">
          <ac:chgData name="Vu Quang Liem" userId="d1497f87-a175-4c8c-bf6c-84c513d3d2da" providerId="ADAL" clId="{3451DAA0-0B0D-4C56-B8BB-23E4C8EE8B7D}" dt="2025-03-30T03:39:24.104" v="462" actId="1036"/>
          <ac:grpSpMkLst>
            <pc:docMk/>
            <pc:sldMk cId="854929302" sldId="341"/>
            <ac:grpSpMk id="2" creationId="{00000000-0000-0000-0000-000000000000}"/>
          </ac:grpSpMkLst>
        </pc:grpChg>
        <pc:grpChg chg="del">
          <ac:chgData name="Vu Quang Liem" userId="d1497f87-a175-4c8c-bf6c-84c513d3d2da" providerId="ADAL" clId="{3451DAA0-0B0D-4C56-B8BB-23E4C8EE8B7D}" dt="2025-03-30T03:38:35.966" v="446" actId="478"/>
          <ac:grpSpMkLst>
            <pc:docMk/>
            <pc:sldMk cId="854929302" sldId="341"/>
            <ac:grpSpMk id="6" creationId="{00000000-0000-0000-0000-000000000000}"/>
          </ac:grpSpMkLst>
        </pc:grpChg>
        <pc:picChg chg="add mod">
          <ac:chgData name="Vu Quang Liem" userId="d1497f87-a175-4c8c-bf6c-84c513d3d2da" providerId="ADAL" clId="{3451DAA0-0B0D-4C56-B8BB-23E4C8EE8B7D}" dt="2025-03-30T03:39:20.575" v="459" actId="1036"/>
          <ac:picMkLst>
            <pc:docMk/>
            <pc:sldMk cId="854929302" sldId="341"/>
            <ac:picMk id="10" creationId="{C2491E8D-CD5A-C977-AB11-0D21E8D0505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40D8C-6C2B-4780-B79A-EA90D3043D27}" type="datetimeFigureOut">
              <a:rPr lang="en-US" smtClean="0"/>
              <a:t>3/30/2025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6058B-2A1C-4DB5-8816-CAE6A4888F9A}" type="slidenum">
              <a:rPr lang="en-US" smtClean="0"/>
              <a:t>‹#›</a:t>
            </a:fld>
            <a:endParaRPr lang="en-US"/>
          </a:p>
        </p:txBody>
      </p:sp>
    </p:spTree>
    <p:extLst>
      <p:ext uri="{BB962C8B-B14F-4D97-AF65-F5344CB8AC3E}">
        <p14:creationId xmlns:p14="http://schemas.microsoft.com/office/powerpoint/2010/main" val="938362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D33800-9EF5-458B-9C8B-85636545FB54}" type="slidenum">
              <a:rPr lang="zh-CN" altLang="en-US" smtClean="0"/>
              <a:t>12</a:t>
            </a:fld>
            <a:endParaRPr lang="zh-CN" altLang="en-US"/>
          </a:p>
        </p:txBody>
      </p:sp>
    </p:spTree>
    <p:extLst>
      <p:ext uri="{BB962C8B-B14F-4D97-AF65-F5344CB8AC3E}">
        <p14:creationId xmlns:p14="http://schemas.microsoft.com/office/powerpoint/2010/main" val="2871067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6" name="矩形 5"/>
          <p:cNvSpPr/>
          <p:nvPr userDrawn="1"/>
        </p:nvSpPr>
        <p:spPr>
          <a:xfrm>
            <a:off x="1" y="1"/>
            <a:ext cx="18288000" cy="8637224"/>
          </a:xfrm>
          <a:prstGeom prst="rect">
            <a:avLst/>
          </a:prstGeom>
          <a:solidFill>
            <a:srgbClr val="B1DE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599"/>
          </a:p>
        </p:txBody>
      </p:sp>
      <p:sp>
        <p:nvSpPr>
          <p:cNvPr id="7" name="矩形 6"/>
          <p:cNvSpPr/>
          <p:nvPr userDrawn="1"/>
        </p:nvSpPr>
        <p:spPr>
          <a:xfrm>
            <a:off x="1" y="5023692"/>
            <a:ext cx="18288000" cy="3458436"/>
          </a:xfrm>
          <a:prstGeom prst="rect">
            <a:avLst/>
          </a:prstGeom>
          <a:solidFill>
            <a:srgbClr val="7FC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599"/>
          </a:p>
        </p:txBody>
      </p:sp>
      <p:pic>
        <p:nvPicPr>
          <p:cNvPr id="8" name="图片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262961" y="5514269"/>
            <a:ext cx="2051950" cy="1227713"/>
          </a:xfrm>
          <a:prstGeom prst="rect">
            <a:avLst/>
          </a:prstGeom>
        </p:spPr>
      </p:pic>
      <p:pic>
        <p:nvPicPr>
          <p:cNvPr id="9" name="图片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4293241" y="4361932"/>
            <a:ext cx="3652914" cy="2185592"/>
          </a:xfrm>
          <a:prstGeom prst="rect">
            <a:avLst/>
          </a:prstGeom>
        </p:spPr>
      </p:pic>
      <p:sp>
        <p:nvSpPr>
          <p:cNvPr id="10" name="矩形 9"/>
          <p:cNvSpPr/>
          <p:nvPr userDrawn="1"/>
        </p:nvSpPr>
        <p:spPr>
          <a:xfrm>
            <a:off x="1" y="8482128"/>
            <a:ext cx="18288000" cy="1804872"/>
          </a:xfrm>
          <a:prstGeom prst="rect">
            <a:avLst/>
          </a:prstGeom>
          <a:solidFill>
            <a:srgbClr val="CE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599"/>
          </a:p>
        </p:txBody>
      </p:sp>
      <p:sp>
        <p:nvSpPr>
          <p:cNvPr id="11" name="矩形 10"/>
          <p:cNvSpPr/>
          <p:nvPr userDrawn="1"/>
        </p:nvSpPr>
        <p:spPr>
          <a:xfrm>
            <a:off x="1" y="8058151"/>
            <a:ext cx="18288000" cy="799412"/>
          </a:xfrm>
          <a:prstGeom prst="rect">
            <a:avLst/>
          </a:prstGeom>
          <a:solidFill>
            <a:srgbClr val="80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599"/>
          </a:p>
        </p:txBody>
      </p:sp>
      <p:pic>
        <p:nvPicPr>
          <p:cNvPr id="12" name="图片 11"/>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3288938" y="330507"/>
            <a:ext cx="11588861" cy="9055866"/>
          </a:xfrm>
          <a:prstGeom prst="rect">
            <a:avLst/>
          </a:prstGeom>
        </p:spPr>
      </p:pic>
      <p:pic>
        <p:nvPicPr>
          <p:cNvPr id="13" name="图片 12"/>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493200" y="8482132"/>
            <a:ext cx="5591478" cy="1078670"/>
          </a:xfrm>
          <a:prstGeom prst="rect">
            <a:avLst/>
          </a:prstGeom>
        </p:spPr>
      </p:pic>
      <p:pic>
        <p:nvPicPr>
          <p:cNvPr id="14" name="图片 13"/>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2255541" y="8482130"/>
            <a:ext cx="5591478" cy="1078670"/>
          </a:xfrm>
          <a:prstGeom prst="rect">
            <a:avLst/>
          </a:prstGeom>
        </p:spPr>
      </p:pic>
      <p:pic>
        <p:nvPicPr>
          <p:cNvPr id="15" name="图片 14"/>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9718" y="673193"/>
            <a:ext cx="3998895" cy="2392596"/>
          </a:xfrm>
          <a:prstGeom prst="rect">
            <a:avLst/>
          </a:prstGeom>
        </p:spPr>
      </p:pic>
      <p:pic>
        <p:nvPicPr>
          <p:cNvPr id="16" name="图片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510600" y="8065598"/>
            <a:ext cx="2965634" cy="1991417"/>
          </a:xfrm>
          <a:prstGeom prst="rect">
            <a:avLst/>
          </a:prstGeom>
        </p:spPr>
      </p:pic>
      <p:pic>
        <p:nvPicPr>
          <p:cNvPr id="17" name="图片 16"/>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4196075" y="6972076"/>
            <a:ext cx="1399200" cy="2874035"/>
          </a:xfrm>
          <a:prstGeom prst="rect">
            <a:avLst/>
          </a:prstGeom>
        </p:spPr>
      </p:pic>
      <p:pic>
        <p:nvPicPr>
          <p:cNvPr id="18" name="图片 17"/>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061946" y="6785274"/>
            <a:ext cx="2300734" cy="3262860"/>
          </a:xfrm>
          <a:prstGeom prst="rect">
            <a:avLst/>
          </a:prstGeom>
        </p:spPr>
      </p:pic>
      <p:sp>
        <p:nvSpPr>
          <p:cNvPr id="3" name="Date Placeholder 2"/>
          <p:cNvSpPr>
            <a:spLocks noGrp="1"/>
          </p:cNvSpPr>
          <p:nvPr>
            <p:ph type="dt" sz="half" idx="10"/>
          </p:nvPr>
        </p:nvSpPr>
        <p:spPr/>
        <p:txBody>
          <a:bodyPr/>
          <a:lstStyle/>
          <a:p>
            <a:fld id="{652BF15E-3D69-4198-ACBA-4CF21DCC890D}" type="datetimeFigureOut">
              <a:rPr lang="zh-CN" altLang="en-US" smtClean="0"/>
              <a:t>2025/3/30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F4F8E3B-1BA1-4539-B149-7B70547C67F1}" type="slidenum">
              <a:rPr lang="zh-CN" altLang="en-US" smtClean="0"/>
              <a:t>‹#›</a:t>
            </a:fld>
            <a:endParaRPr lang="zh-CN" altLang="en-US"/>
          </a:p>
        </p:txBody>
      </p:sp>
    </p:spTree>
    <p:extLst>
      <p:ext uri="{BB962C8B-B14F-4D97-AF65-F5344CB8AC3E}">
        <p14:creationId xmlns:p14="http://schemas.microsoft.com/office/powerpoint/2010/main" val="2361129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4.xml"/><Relationship Id="rId7"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8.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1.bin"/><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2.bin"/><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image" Target="../media/image12.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2"/>
          <p:cNvGrpSpPr/>
          <p:nvPr/>
        </p:nvGrpSpPr>
        <p:grpSpPr>
          <a:xfrm>
            <a:off x="609600" y="3135253"/>
            <a:ext cx="15430500" cy="4944815"/>
            <a:chOff x="0" y="172720"/>
            <a:chExt cx="15249406" cy="6593086"/>
          </a:xfrm>
        </p:grpSpPr>
        <p:sp>
          <p:nvSpPr>
            <p:cNvPr id="3" name="TextBox 3"/>
            <p:cNvSpPr txBox="1"/>
            <p:nvPr/>
          </p:nvSpPr>
          <p:spPr>
            <a:xfrm>
              <a:off x="0" y="172720"/>
              <a:ext cx="15249406" cy="6593086"/>
            </a:xfrm>
            <a:prstGeom prst="rect">
              <a:avLst/>
            </a:prstGeom>
          </p:spPr>
          <p:txBody>
            <a:bodyPr lIns="0" tIns="0" rIns="0" bIns="0" rtlCol="0" anchor="t">
              <a:spAutoFit/>
            </a:bodyPr>
            <a:lstStyle/>
            <a:p>
              <a:pPr algn="l">
                <a:lnSpc>
                  <a:spcPts val="13229"/>
                </a:lnSpc>
              </a:pPr>
              <a:r>
                <a:rPr lang="en-US" sz="9449" b="1" spc="-103" dirty="0" err="1">
                  <a:solidFill>
                    <a:srgbClr val="000000"/>
                  </a:solidFill>
                  <a:latin typeface="Muli Bold"/>
                  <a:ea typeface="Muli Bold"/>
                  <a:cs typeface="Muli Bold"/>
                  <a:sym typeface="Muli Bold"/>
                </a:rPr>
                <a:t>Cấu</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trúc</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đề</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thi</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môn</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Toán</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Tuyển</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sinh</a:t>
              </a:r>
              <a:r>
                <a:rPr lang="en-US" sz="9449" b="1" spc="-103" dirty="0">
                  <a:solidFill>
                    <a:srgbClr val="000000"/>
                  </a:solidFill>
                  <a:latin typeface="Muli Bold"/>
                  <a:ea typeface="Muli Bold"/>
                  <a:cs typeface="Muli Bold"/>
                  <a:sym typeface="Muli Bold"/>
                </a:rPr>
                <a:t> </a:t>
              </a:r>
              <a:r>
                <a:rPr lang="en-US" sz="9449" b="1" spc="-103" dirty="0" err="1">
                  <a:solidFill>
                    <a:srgbClr val="000000"/>
                  </a:solidFill>
                  <a:latin typeface="Muli Bold"/>
                  <a:ea typeface="Muli Bold"/>
                  <a:cs typeface="Muli Bold"/>
                  <a:sym typeface="Muli Bold"/>
                </a:rPr>
                <a:t>lớp</a:t>
              </a:r>
              <a:r>
                <a:rPr lang="en-US" sz="9449" b="1" spc="-103" dirty="0">
                  <a:solidFill>
                    <a:srgbClr val="000000"/>
                  </a:solidFill>
                  <a:latin typeface="Muli Bold"/>
                  <a:ea typeface="Muli Bold"/>
                  <a:cs typeface="Muli Bold"/>
                  <a:sym typeface="Muli Bold"/>
                </a:rPr>
                <a:t> 10</a:t>
              </a:r>
            </a:p>
          </p:txBody>
        </p:sp>
        <p:sp>
          <p:nvSpPr>
            <p:cNvPr id="4" name="TextBox 4"/>
            <p:cNvSpPr txBox="1"/>
            <p:nvPr/>
          </p:nvSpPr>
          <p:spPr>
            <a:xfrm>
              <a:off x="0" y="5215856"/>
              <a:ext cx="15249406" cy="786130"/>
            </a:xfrm>
            <a:prstGeom prst="rect">
              <a:avLst/>
            </a:prstGeom>
          </p:spPr>
          <p:txBody>
            <a:bodyPr lIns="0" tIns="0" rIns="0" bIns="0" rtlCol="0" anchor="t">
              <a:spAutoFit/>
            </a:bodyPr>
            <a:lstStyle/>
            <a:p>
              <a:pPr algn="l">
                <a:lnSpc>
                  <a:spcPts val="5039"/>
                </a:lnSpc>
              </a:pPr>
              <a:r>
                <a:rPr lang="en-US" sz="3599" dirty="0">
                  <a:solidFill>
                    <a:srgbClr val="000000"/>
                  </a:solidFill>
                  <a:latin typeface="Muli"/>
                  <a:ea typeface="Muli"/>
                  <a:cs typeface="Muli"/>
                  <a:sym typeface="Muli"/>
                </a:rPr>
                <a:t>NĂM HỌC 2025 - 2026</a:t>
              </a:r>
            </a:p>
          </p:txBody>
        </p:sp>
      </p:grpSp>
      <p:grpSp>
        <p:nvGrpSpPr>
          <p:cNvPr id="5" name="Group 5"/>
          <p:cNvGrpSpPr/>
          <p:nvPr/>
        </p:nvGrpSpPr>
        <p:grpSpPr>
          <a:xfrm>
            <a:off x="14328902" y="2317173"/>
            <a:ext cx="7321033" cy="6340049"/>
            <a:chOff x="0" y="0"/>
            <a:chExt cx="3619627" cy="3134614"/>
          </a:xfrm>
        </p:grpSpPr>
        <p:sp>
          <p:nvSpPr>
            <p:cNvPr id="6" name="Freeform 6"/>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4651"/>
            </a:solidFill>
          </p:spPr>
        </p:sp>
      </p:grpSp>
      <p:grpSp>
        <p:nvGrpSpPr>
          <p:cNvPr id="7" name="Group 7"/>
          <p:cNvGrpSpPr/>
          <p:nvPr/>
        </p:nvGrpSpPr>
        <p:grpSpPr>
          <a:xfrm>
            <a:off x="12122944" y="7035126"/>
            <a:ext cx="4970154" cy="4304177"/>
            <a:chOff x="0" y="0"/>
            <a:chExt cx="3619627" cy="3134614"/>
          </a:xfrm>
        </p:grpSpPr>
        <p:sp>
          <p:nvSpPr>
            <p:cNvPr id="8" name="Freeform 8"/>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9" name="Group 9"/>
          <p:cNvGrpSpPr/>
          <p:nvPr/>
        </p:nvGrpSpPr>
        <p:grpSpPr>
          <a:xfrm>
            <a:off x="12336342" y="5954842"/>
            <a:ext cx="2271679" cy="1967285"/>
            <a:chOff x="0" y="0"/>
            <a:chExt cx="3619627" cy="3134614"/>
          </a:xfrm>
        </p:grpSpPr>
        <p:sp>
          <p:nvSpPr>
            <p:cNvPr id="10" name="Freeform 10"/>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grpSp>
        <p:nvGrpSpPr>
          <p:cNvPr id="11" name="Group 11"/>
          <p:cNvGrpSpPr/>
          <p:nvPr/>
        </p:nvGrpSpPr>
        <p:grpSpPr>
          <a:xfrm>
            <a:off x="13737770" y="373605"/>
            <a:ext cx="3799619" cy="3290488"/>
            <a:chOff x="0" y="0"/>
            <a:chExt cx="3619627" cy="3134614"/>
          </a:xfrm>
        </p:grpSpPr>
        <p:sp>
          <p:nvSpPr>
            <p:cNvPr id="12" name="Freeform 12"/>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sp>
        <p:nvSpPr>
          <p:cNvPr id="13" name="Freeform 13"/>
          <p:cNvSpPr/>
          <p:nvPr/>
        </p:nvSpPr>
        <p:spPr>
          <a:xfrm>
            <a:off x="1028700" y="1028700"/>
            <a:ext cx="678758" cy="586200"/>
          </a:xfrm>
          <a:custGeom>
            <a:avLst/>
            <a:gdLst/>
            <a:ahLst/>
            <a:cxnLst/>
            <a:rect l="l" t="t" r="r" b="b"/>
            <a:pathLst>
              <a:path w="678758" h="586200">
                <a:moveTo>
                  <a:pt x="0" y="0"/>
                </a:moveTo>
                <a:lnTo>
                  <a:pt x="678758" y="0"/>
                </a:lnTo>
                <a:lnTo>
                  <a:pt x="678758" y="586200"/>
                </a:lnTo>
                <a:lnTo>
                  <a:pt x="0" y="5862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9" name="TextBox 9"/>
          <p:cNvSpPr txBox="1"/>
          <p:nvPr/>
        </p:nvSpPr>
        <p:spPr>
          <a:xfrm>
            <a:off x="602424" y="701842"/>
            <a:ext cx="5587923" cy="1143646"/>
          </a:xfrm>
          <a:prstGeom prst="rect">
            <a:avLst/>
          </a:prstGeom>
        </p:spPr>
        <p:txBody>
          <a:bodyPr wrap="square"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6</a:t>
            </a:r>
            <a:r>
              <a:rPr lang="en-US" sz="7814" b="1" dirty="0">
                <a:solidFill>
                  <a:srgbClr val="00A181"/>
                </a:solidFill>
                <a:latin typeface="Muli Bold"/>
                <a:ea typeface="Muli Bold"/>
                <a:cs typeface="Muli Bold"/>
                <a:sym typeface="Muli Bold"/>
              </a:rPr>
              <a:t>: </a:t>
            </a:r>
            <a:r>
              <a:rPr kumimoji="0" lang="en-US" sz="7200" b="1" i="0" u="none" strike="noStrike" kern="1200" cap="none" spc="0" normalizeH="0" baseline="0" noProof="0" dirty="0">
                <a:ln>
                  <a:noFill/>
                </a:ln>
                <a:solidFill>
                  <a:prstClr val="black"/>
                </a:solidFill>
                <a:effectLst/>
                <a:uLnTx/>
                <a:uFillTx/>
                <a:latin typeface="Muli Bold"/>
                <a:ea typeface="Muli Bold"/>
                <a:cs typeface="Muli Bold"/>
                <a:sym typeface="Muli Bold"/>
              </a:rPr>
              <a:t>(1,0đ)</a:t>
            </a:r>
            <a:endParaRPr lang="en-US" sz="7200" b="1" dirty="0">
              <a:solidFill>
                <a:srgbClr val="00A181"/>
              </a:solidFill>
              <a:latin typeface="Muli Bold"/>
              <a:ea typeface="Muli Bold"/>
              <a:cs typeface="Muli Bold"/>
              <a:sym typeface="Muli Bold"/>
            </a:endParaRPr>
          </a:p>
        </p:txBody>
      </p:sp>
      <p:sp>
        <p:nvSpPr>
          <p:cNvPr id="10" name="TextBox 10"/>
          <p:cNvSpPr txBox="1"/>
          <p:nvPr/>
        </p:nvSpPr>
        <p:spPr>
          <a:xfrm>
            <a:off x="611949" y="1964498"/>
            <a:ext cx="16884833" cy="5501763"/>
          </a:xfrm>
          <a:prstGeom prst="rect">
            <a:avLst/>
          </a:prstGeom>
        </p:spPr>
        <p:txBody>
          <a:bodyPr wrap="square" lIns="0" tIns="0" rIns="0" bIns="0" rtlCol="0" anchor="t">
            <a:spAutoFit/>
          </a:bodyPr>
          <a:lstStyle/>
          <a:p>
            <a:pPr algn="just">
              <a:lnSpc>
                <a:spcPts val="6160"/>
              </a:lnSpc>
            </a:pPr>
            <a:r>
              <a:rPr lang="en-US" sz="4400" dirty="0">
                <a:solidFill>
                  <a:srgbClr val="000000"/>
                </a:solidFill>
                <a:latin typeface="Muli"/>
                <a:ea typeface="Muli"/>
                <a:cs typeface="Muli"/>
                <a:sym typeface="Muli"/>
              </a:rPr>
              <a:t>Trong kỳ thi HKII môn toán lớp 9, một phòng thi của trường có 24 thí sinh dự thi. Các thí sinh đều phải làm bài trên giấy thi của trường phát cho. Cuối buổi thi, sau khi thu bài, giám thị coi thi đếm được tổng số tờ là 42 tờ giấy thi. Hỏi trong phòng thi đó có bao nhiêu thí sinh làm 1 tờ giấy thi, bao nhiêu thí sinh làm 2 tờ giấy thi? Biết rằng có đúng ba thí sinh làm 3 tờ giấy thi và  không ai làm hơn 3 tờ. </a:t>
            </a:r>
          </a:p>
        </p:txBody>
      </p:sp>
      <p:sp>
        <p:nvSpPr>
          <p:cNvPr id="8" name="Arrow: Left 7">
            <a:hlinkClick r:id="rId2" action="ppaction://hlinksldjump"/>
            <a:extLst>
              <a:ext uri="{FF2B5EF4-FFF2-40B4-BE49-F238E27FC236}">
                <a16:creationId xmlns:a16="http://schemas.microsoft.com/office/drawing/2014/main" id="{E75D1960-E72E-8C79-844C-158AEC98A011}"/>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9" name="TextBox 9"/>
          <p:cNvSpPr txBox="1"/>
          <p:nvPr/>
        </p:nvSpPr>
        <p:spPr>
          <a:xfrm>
            <a:off x="852487" y="571736"/>
            <a:ext cx="9308131" cy="1143646"/>
          </a:xfrm>
          <a:prstGeom prst="rect">
            <a:avLst/>
          </a:prstGeom>
        </p:spPr>
        <p:txBody>
          <a:bodyPr wrap="square"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7</a:t>
            </a:r>
            <a:r>
              <a:rPr lang="en-US" sz="7814" b="1" dirty="0">
                <a:solidFill>
                  <a:srgbClr val="00A181"/>
                </a:solidFill>
                <a:latin typeface="Muli Bold"/>
                <a:ea typeface="Muli Bold"/>
                <a:cs typeface="Muli Bold"/>
                <a:sym typeface="Muli Bold"/>
              </a:rPr>
              <a:t>: </a:t>
            </a:r>
            <a:r>
              <a:rPr kumimoji="0" lang="en-US" sz="7200" b="1" i="0" u="none" strike="noStrike" kern="1200" cap="none" spc="0" normalizeH="0" baseline="0" noProof="0" dirty="0">
                <a:ln>
                  <a:noFill/>
                </a:ln>
                <a:solidFill>
                  <a:prstClr val="black"/>
                </a:solidFill>
                <a:effectLst/>
                <a:uLnTx/>
                <a:uFillTx/>
                <a:latin typeface="Muli Bold"/>
                <a:ea typeface="Muli Bold"/>
                <a:cs typeface="Muli Bold"/>
                <a:sym typeface="Muli Bold"/>
              </a:rPr>
              <a:t>(3,0đ)</a:t>
            </a:r>
            <a:endParaRPr lang="en-US" sz="7200" b="1" dirty="0">
              <a:solidFill>
                <a:srgbClr val="00A181"/>
              </a:solidFill>
              <a:latin typeface="Muli Bold"/>
              <a:ea typeface="Muli Bold"/>
              <a:cs typeface="Muli Bold"/>
              <a:sym typeface="Muli Bold"/>
            </a:endParaRPr>
          </a:p>
        </p:txBody>
      </p:sp>
      <p:sp>
        <p:nvSpPr>
          <p:cNvPr id="10" name="TextBox 10"/>
          <p:cNvSpPr txBox="1"/>
          <p:nvPr/>
        </p:nvSpPr>
        <p:spPr>
          <a:xfrm>
            <a:off x="838200" y="1715382"/>
            <a:ext cx="16791889" cy="5501763"/>
          </a:xfrm>
          <a:prstGeom prst="rect">
            <a:avLst/>
          </a:prstGeom>
        </p:spPr>
        <p:txBody>
          <a:bodyPr wrap="square" lIns="0" tIns="0" rIns="0" bIns="0" rtlCol="0" anchor="t">
            <a:spAutoFit/>
          </a:bodyPr>
          <a:lstStyle/>
          <a:p>
            <a:pPr algn="l">
              <a:lnSpc>
                <a:spcPts val="6160"/>
              </a:lnSpc>
            </a:pPr>
            <a:r>
              <a:rPr lang="en-US" sz="4400" dirty="0">
                <a:solidFill>
                  <a:srgbClr val="000000"/>
                </a:solidFill>
                <a:latin typeface="Muli"/>
                <a:ea typeface="Muli"/>
                <a:cs typeface="Muli"/>
                <a:sym typeface="Muli"/>
              </a:rPr>
              <a:t>Cho đường tròn tâm O, bán kính R và điểm M sao cho OM = 3R. Từ M vẽ các tiếp tuyếnMA, MB đến đường tròn (O) (A, B là các tiếp điểm). </a:t>
            </a:r>
          </a:p>
          <a:p>
            <a:pPr algn="l">
              <a:lnSpc>
                <a:spcPts val="6160"/>
              </a:lnSpc>
            </a:pPr>
            <a:r>
              <a:rPr lang="en-US" sz="4400" dirty="0">
                <a:solidFill>
                  <a:srgbClr val="000000"/>
                </a:solidFill>
                <a:latin typeface="Muli"/>
                <a:ea typeface="Muli"/>
                <a:cs typeface="Muli"/>
                <a:sym typeface="Muli"/>
              </a:rPr>
              <a:t>a) Chứng minh: MA = MB và OM vuông góc với AB. </a:t>
            </a:r>
          </a:p>
          <a:p>
            <a:pPr algn="l">
              <a:lnSpc>
                <a:spcPts val="6160"/>
              </a:lnSpc>
            </a:pPr>
            <a:r>
              <a:rPr lang="en-US" sz="4400" dirty="0">
                <a:solidFill>
                  <a:srgbClr val="000000"/>
                </a:solidFill>
                <a:latin typeface="Muli"/>
                <a:ea typeface="Muli"/>
                <a:cs typeface="Muli"/>
                <a:sym typeface="Muli"/>
              </a:rPr>
              <a:t>b) Gọi H là giao điểm của OM và AB. </a:t>
            </a:r>
            <a:r>
              <a:rPr lang="en-US" sz="4400" dirty="0" err="1">
                <a:solidFill>
                  <a:srgbClr val="000000"/>
                </a:solidFill>
                <a:latin typeface="Muli"/>
                <a:ea typeface="Muli"/>
                <a:cs typeface="Muli"/>
                <a:sym typeface="Muli"/>
              </a:rPr>
              <a:t>Chứng</a:t>
            </a:r>
            <a:r>
              <a:rPr lang="en-US" sz="4400" dirty="0">
                <a:solidFill>
                  <a:srgbClr val="000000"/>
                </a:solidFill>
                <a:latin typeface="Muli"/>
                <a:ea typeface="Muli"/>
                <a:cs typeface="Muli"/>
                <a:sym typeface="Muli"/>
              </a:rPr>
              <a:t> minh: OA²= OH.OM. </a:t>
            </a:r>
          </a:p>
          <a:p>
            <a:pPr marL="0" lvl="0" indent="0" algn="just">
              <a:lnSpc>
                <a:spcPts val="6160"/>
              </a:lnSpc>
              <a:spcBef>
                <a:spcPct val="0"/>
              </a:spcBef>
            </a:pPr>
            <a:r>
              <a:rPr lang="en-US" sz="4400" dirty="0">
                <a:solidFill>
                  <a:srgbClr val="000000"/>
                </a:solidFill>
                <a:latin typeface="Muli"/>
                <a:ea typeface="Muli"/>
                <a:cs typeface="Muli"/>
                <a:sym typeface="Muli"/>
              </a:rPr>
              <a:t>c) Tính theo R diện tích và bán kính đường tròn ngoại tiếp của tam giác MAB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011479" y="6822745"/>
            <a:ext cx="8265041" cy="830868"/>
          </a:xfrm>
          <a:prstGeom prst="rect">
            <a:avLst/>
          </a:prstGeom>
          <a:noFill/>
        </p:spPr>
        <p:txBody>
          <a:bodyPr wrap="square" rtlCol="0">
            <a:spAutoFit/>
          </a:bodyPr>
          <a:lstStyle/>
          <a:p>
            <a:pPr algn="just"/>
            <a:r>
              <a:rPr lang="en-US" altLang="zh-CN" sz="4799" b="1" dirty="0">
                <a:solidFill>
                  <a:srgbClr val="DC6925"/>
                </a:solidFill>
                <a:latin typeface="Dubai" panose="020B0503030403030204" pitchFamily="34" charset="-78"/>
                <a:cs typeface="Dubai" panose="020B0503030403030204" pitchFamily="34" charset="-78"/>
              </a:rPr>
              <a:t>CHÚC CÁC BẠN THÀNH CÔNG</a:t>
            </a:r>
            <a:endParaRPr lang="zh-CN" altLang="en-US" sz="4799" b="1" dirty="0">
              <a:solidFill>
                <a:srgbClr val="DC6925"/>
              </a:solidFill>
              <a:latin typeface="Dubai" panose="020B0503030403030204" pitchFamily="34" charset="-78"/>
              <a:cs typeface="Dubai" panose="020B0503030403030204" pitchFamily="34" charset="-78"/>
            </a:endParaRPr>
          </a:p>
        </p:txBody>
      </p:sp>
      <p:pic>
        <p:nvPicPr>
          <p:cNvPr id="10" name="Picture 9">
            <a:extLst>
              <a:ext uri="{FF2B5EF4-FFF2-40B4-BE49-F238E27FC236}">
                <a16:creationId xmlns:a16="http://schemas.microsoft.com/office/drawing/2014/main" id="{C2491E8D-CD5A-C977-AB11-0D21E8D05050}"/>
              </a:ext>
            </a:extLst>
          </p:cNvPr>
          <p:cNvPicPr>
            <a:picLocks noChangeAspect="1"/>
          </p:cNvPicPr>
          <p:nvPr/>
        </p:nvPicPr>
        <p:blipFill>
          <a:blip r:embed="rId3"/>
          <a:stretch>
            <a:fillRect/>
          </a:stretch>
        </p:blipFill>
        <p:spPr>
          <a:xfrm>
            <a:off x="7239000" y="3335936"/>
            <a:ext cx="3657600" cy="3102964"/>
          </a:xfrm>
          <a:prstGeom prst="rect">
            <a:avLst/>
          </a:prstGeom>
        </p:spPr>
      </p:pic>
      <p:grpSp>
        <p:nvGrpSpPr>
          <p:cNvPr id="2" name="组合 1"/>
          <p:cNvGrpSpPr/>
          <p:nvPr/>
        </p:nvGrpSpPr>
        <p:grpSpPr>
          <a:xfrm>
            <a:off x="8148422" y="3643964"/>
            <a:ext cx="1991156" cy="1880536"/>
            <a:chOff x="3426491" y="2090263"/>
            <a:chExt cx="995837" cy="940513"/>
          </a:xfrm>
        </p:grpSpPr>
        <p:pic>
          <p:nvPicPr>
            <p:cNvPr id="3" name="图片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426491" y="2090263"/>
              <a:ext cx="995837" cy="940513"/>
            </a:xfrm>
            <a:prstGeom prst="rect">
              <a:avLst/>
            </a:prstGeom>
          </p:spPr>
        </p:pic>
        <p:sp>
          <p:nvSpPr>
            <p:cNvPr id="4" name="文本框 3"/>
            <p:cNvSpPr txBox="1"/>
            <p:nvPr/>
          </p:nvSpPr>
          <p:spPr>
            <a:xfrm>
              <a:off x="3602298" y="2298909"/>
              <a:ext cx="456333" cy="477018"/>
            </a:xfrm>
            <a:prstGeom prst="rect">
              <a:avLst/>
            </a:prstGeom>
            <a:noFill/>
          </p:spPr>
          <p:txBody>
            <a:bodyPr wrap="none" rtlCol="0">
              <a:spAutoFit/>
            </a:bodyPr>
            <a:lstStyle/>
            <a:p>
              <a:r>
                <a:rPr lang="en-US" altLang="zh-CN" sz="5598" dirty="0">
                  <a:solidFill>
                    <a:srgbClr val="E13810"/>
                  </a:solidFill>
                </a:rPr>
                <a:t>10</a:t>
              </a:r>
              <a:endParaRPr lang="zh-CN" altLang="en-US" sz="5598" dirty="0">
                <a:solidFill>
                  <a:srgbClr val="E13810"/>
                </a:solidFill>
              </a:endParaRPr>
            </a:p>
          </p:txBody>
        </p:sp>
      </p:grpSp>
    </p:spTree>
    <p:extLst>
      <p:ext uri="{BB962C8B-B14F-4D97-AF65-F5344CB8AC3E}">
        <p14:creationId xmlns:p14="http://schemas.microsoft.com/office/powerpoint/2010/main" val="8549293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12" presetClass="entr" presetSubtype="8" fill="hold" grpId="0" nodeType="afterEffect">
                                  <p:stCondLst>
                                    <p:cond delay="0"/>
                                  </p:stCondLst>
                                  <p:iterate type="lt">
                                    <p:tmPct val="0"/>
                                  </p:iterate>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ppt_x</p:attrName>
                                        </p:attrNameLst>
                                      </p:cBhvr>
                                      <p:tavLst>
                                        <p:tav tm="0">
                                          <p:val>
                                            <p:strVal val="#ppt_x-#ppt_w*1.125000"/>
                                          </p:val>
                                        </p:tav>
                                        <p:tav tm="100000">
                                          <p:val>
                                            <p:strVal val="#ppt_x"/>
                                          </p:val>
                                        </p:tav>
                                      </p:tavLst>
                                    </p:anim>
                                    <p:animEffect transition="in" filter="wipe(right)">
                                      <p:cBhvr>
                                        <p:cTn id="15" dur="500"/>
                                        <p:tgtEl>
                                          <p:spTgt spid="5"/>
                                        </p:tgtEl>
                                      </p:cBhvr>
                                    </p:animEffect>
                                  </p:childTnLst>
                                </p:cTn>
                              </p:par>
                            </p:childTnLst>
                          </p:cTn>
                        </p:par>
                        <p:par>
                          <p:cTn id="16" fill="hold">
                            <p:stCondLst>
                              <p:cond delay="1000"/>
                            </p:stCondLst>
                            <p:childTnLst>
                              <p:par>
                                <p:cTn id="17" presetID="34" presetClass="emph" presetSubtype="0" fill="hold" grpId="1" nodeType="afterEffect">
                                  <p:stCondLst>
                                    <p:cond delay="0"/>
                                  </p:stCondLst>
                                  <p:iterate type="lt">
                                    <p:tmPct val="10000"/>
                                  </p:iterate>
                                  <p:childTnLst>
                                    <p:animMotion origin="layout" path="M 0 6.17284E-7 L 0 -0.07222 " pathEditMode="relative" rAng="0" ptsTypes="AA">
                                      <p:cBhvr>
                                        <p:cTn id="18" dur="250" accel="50000" decel="50000" autoRev="1" fill="hold">
                                          <p:stCondLst>
                                            <p:cond delay="0"/>
                                          </p:stCondLst>
                                        </p:cTn>
                                        <p:tgtEl>
                                          <p:spTgt spid="5"/>
                                        </p:tgtEl>
                                        <p:attrNameLst>
                                          <p:attrName>ppt_x</p:attrName>
                                          <p:attrName>ppt_y</p:attrName>
                                        </p:attrNameLst>
                                      </p:cBhvr>
                                      <p:rCtr x="0" y="-3611"/>
                                    </p:animMotion>
                                    <p:animRot by="1500000">
                                      <p:cBhvr>
                                        <p:cTn id="19" dur="125" fill="hold">
                                          <p:stCondLst>
                                            <p:cond delay="0"/>
                                          </p:stCondLst>
                                        </p:cTn>
                                        <p:tgtEl>
                                          <p:spTgt spid="5"/>
                                        </p:tgtEl>
                                        <p:attrNameLst>
                                          <p:attrName>r</p:attrName>
                                        </p:attrNameLst>
                                      </p:cBhvr>
                                    </p:animRot>
                                    <p:animRot by="-1500000">
                                      <p:cBhvr>
                                        <p:cTn id="20" dur="125" fill="hold">
                                          <p:stCondLst>
                                            <p:cond delay="125"/>
                                          </p:stCondLst>
                                        </p:cTn>
                                        <p:tgtEl>
                                          <p:spTgt spid="5"/>
                                        </p:tgtEl>
                                        <p:attrNameLst>
                                          <p:attrName>r</p:attrName>
                                        </p:attrNameLst>
                                      </p:cBhvr>
                                    </p:animRot>
                                    <p:animRot by="-1500000">
                                      <p:cBhvr>
                                        <p:cTn id="21" dur="125" fill="hold">
                                          <p:stCondLst>
                                            <p:cond delay="250"/>
                                          </p:stCondLst>
                                        </p:cTn>
                                        <p:tgtEl>
                                          <p:spTgt spid="5"/>
                                        </p:tgtEl>
                                        <p:attrNameLst>
                                          <p:attrName>r</p:attrName>
                                        </p:attrNameLst>
                                      </p:cBhvr>
                                    </p:animRot>
                                    <p:animRot by="1500000">
                                      <p:cBhvr>
                                        <p:cTn id="22" dur="125" fill="hold">
                                          <p:stCondLst>
                                            <p:cond delay="375"/>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4651"/>
        </a:solidFill>
        <a:effectLst/>
      </p:bgPr>
    </p:bg>
    <p:spTree>
      <p:nvGrpSpPr>
        <p:cNvPr id="1" name=""/>
        <p:cNvGrpSpPr/>
        <p:nvPr/>
      </p:nvGrpSpPr>
      <p:grpSpPr>
        <a:xfrm>
          <a:off x="0" y="0"/>
          <a:ext cx="0" cy="0"/>
          <a:chOff x="0" y="0"/>
          <a:chExt cx="0" cy="0"/>
        </a:xfrm>
      </p:grpSpPr>
      <p:grpSp>
        <p:nvGrpSpPr>
          <p:cNvPr id="2" name="Group 2"/>
          <p:cNvGrpSpPr/>
          <p:nvPr/>
        </p:nvGrpSpPr>
        <p:grpSpPr>
          <a:xfrm>
            <a:off x="-2527743" y="-89986"/>
            <a:ext cx="10138115" cy="8779655"/>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2505679" y="5832746"/>
            <a:ext cx="5966980" cy="5167433"/>
            <a:chOff x="0" y="0"/>
            <a:chExt cx="3619627" cy="3134614"/>
          </a:xfrm>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6" name="TextBox 6"/>
          <p:cNvSpPr txBox="1"/>
          <p:nvPr/>
        </p:nvSpPr>
        <p:spPr>
          <a:xfrm>
            <a:off x="1028701" y="3878149"/>
            <a:ext cx="5295900" cy="1466850"/>
          </a:xfrm>
          <a:prstGeom prst="rect">
            <a:avLst/>
          </a:prstGeom>
        </p:spPr>
        <p:txBody>
          <a:bodyPr wrap="square" lIns="0" tIns="0" rIns="0" bIns="0" rtlCol="0" anchor="t">
            <a:spAutoFit/>
          </a:bodyPr>
          <a:lstStyle/>
          <a:p>
            <a:pPr marL="0" lvl="0" indent="0" algn="l">
              <a:lnSpc>
                <a:spcPts val="11519"/>
              </a:lnSpc>
              <a:spcBef>
                <a:spcPct val="0"/>
              </a:spcBef>
            </a:pPr>
            <a:r>
              <a:rPr lang="en-US" sz="9600" b="1" spc="-355" dirty="0" err="1">
                <a:solidFill>
                  <a:srgbClr val="F4F4F4"/>
                </a:solidFill>
                <a:latin typeface="Muli Bold"/>
                <a:ea typeface="Muli Bold"/>
                <a:cs typeface="Muli Bold"/>
                <a:sym typeface="Muli Bold"/>
              </a:rPr>
              <a:t>Cấu</a:t>
            </a:r>
            <a:r>
              <a:rPr lang="en-US" sz="9600" b="1" spc="-355" dirty="0">
                <a:solidFill>
                  <a:srgbClr val="F4F4F4"/>
                </a:solidFill>
                <a:latin typeface="Muli Bold"/>
                <a:ea typeface="Muli Bold"/>
                <a:cs typeface="Muli Bold"/>
                <a:sym typeface="Muli Bold"/>
              </a:rPr>
              <a:t> </a:t>
            </a:r>
            <a:r>
              <a:rPr lang="en-US" sz="9600" b="1" spc="-355" dirty="0" err="1">
                <a:solidFill>
                  <a:srgbClr val="F4F4F4"/>
                </a:solidFill>
                <a:latin typeface="Muli Bold"/>
                <a:ea typeface="Muli Bold"/>
                <a:cs typeface="Muli Bold"/>
                <a:sym typeface="Muli Bold"/>
              </a:rPr>
              <a:t>trúc</a:t>
            </a:r>
            <a:endParaRPr lang="en-US" sz="9600" b="1" spc="-355" dirty="0">
              <a:solidFill>
                <a:srgbClr val="F4F4F4"/>
              </a:solidFill>
              <a:latin typeface="Muli Bold"/>
              <a:ea typeface="Muli Bold"/>
              <a:cs typeface="Muli Bold"/>
              <a:sym typeface="Muli Bold"/>
            </a:endParaRPr>
          </a:p>
        </p:txBody>
      </p:sp>
      <p:sp>
        <p:nvSpPr>
          <p:cNvPr id="7" name="TextBox 7">
            <a:hlinkClick r:id="rId2" action="ppaction://hlinksldjump"/>
          </p:cNvPr>
          <p:cNvSpPr txBox="1"/>
          <p:nvPr/>
        </p:nvSpPr>
        <p:spPr>
          <a:xfrm>
            <a:off x="8380742" y="1066524"/>
            <a:ext cx="6109328" cy="473206"/>
          </a:xfrm>
          <a:prstGeom prst="rect">
            <a:avLst/>
          </a:prstGeom>
        </p:spPr>
        <p:txBody>
          <a:bodyPr lIns="0" tIns="0" rIns="0" bIns="0" rtlCol="0" anchor="t">
            <a:spAutoFit/>
          </a:bodyPr>
          <a:lstStyle/>
          <a:p>
            <a:pPr marL="604519" lvl="1" indent="-302260" algn="l">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1</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Hàm</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số</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(1,5đ)</a:t>
            </a:r>
          </a:p>
        </p:txBody>
      </p:sp>
      <p:sp>
        <p:nvSpPr>
          <p:cNvPr id="8" name="TextBox 8">
            <a:hlinkClick r:id="rId3" action="ppaction://hlinksldjump"/>
          </p:cNvPr>
          <p:cNvSpPr txBox="1"/>
          <p:nvPr/>
        </p:nvSpPr>
        <p:spPr>
          <a:xfrm>
            <a:off x="8382000" y="2019300"/>
            <a:ext cx="9601200" cy="973343"/>
          </a:xfrm>
          <a:prstGeom prst="rect">
            <a:avLst/>
          </a:prstGeom>
        </p:spPr>
        <p:txBody>
          <a:bodyPr wrap="square" lIns="0" tIns="0" rIns="0" bIns="0" rtlCol="0" anchor="t">
            <a:spAutoFit/>
          </a:bodyPr>
          <a:lstStyle/>
          <a:p>
            <a:pPr marL="604519" lvl="1" indent="-302260" algn="l">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2</a:t>
            </a:r>
            <a:r>
              <a:rPr lang="en-US" sz="3200" dirty="0">
                <a:solidFill>
                  <a:srgbClr val="F4F4F4"/>
                </a:solidFill>
                <a:latin typeface="Muli"/>
                <a:ea typeface="Muli"/>
                <a:cs typeface="Muli"/>
                <a:sym typeface="Muli"/>
              </a:rPr>
              <a:t>: Phương </a:t>
            </a:r>
            <a:r>
              <a:rPr lang="en-US" sz="3200" dirty="0" err="1">
                <a:solidFill>
                  <a:srgbClr val="F4F4F4"/>
                </a:solidFill>
                <a:latin typeface="Muli"/>
                <a:ea typeface="Muli"/>
                <a:cs typeface="Muli"/>
                <a:sym typeface="Muli"/>
              </a:rPr>
              <a:t>trình</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bậc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hai</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một</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ẩn</a:t>
            </a:r>
            <a:r>
              <a:rPr lang="en-US" sz="3200" dirty="0">
                <a:solidFill>
                  <a:srgbClr val="F4F4F4"/>
                </a:solidFill>
                <a:latin typeface="Muli"/>
                <a:ea typeface="Muli"/>
                <a:cs typeface="Muli"/>
                <a:sym typeface="Muli"/>
              </a:rPr>
              <a:t>  - Định </a:t>
            </a:r>
            <a:r>
              <a:rPr lang="en-US" sz="3200" dirty="0" err="1">
                <a:solidFill>
                  <a:srgbClr val="F4F4F4"/>
                </a:solidFill>
                <a:latin typeface="Muli"/>
                <a:ea typeface="Muli"/>
                <a:cs typeface="Muli"/>
                <a:sym typeface="Muli"/>
              </a:rPr>
              <a:t>lý</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Vi_et</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(1đ)</a:t>
            </a:r>
          </a:p>
        </p:txBody>
      </p:sp>
      <p:sp>
        <p:nvSpPr>
          <p:cNvPr id="9" name="TextBox 9">
            <a:hlinkClick r:id="rId4" action="ppaction://hlinksldjump"/>
          </p:cNvPr>
          <p:cNvSpPr txBox="1"/>
          <p:nvPr/>
        </p:nvSpPr>
        <p:spPr>
          <a:xfrm>
            <a:off x="8305800" y="6456157"/>
            <a:ext cx="9677400" cy="973343"/>
          </a:xfrm>
          <a:prstGeom prst="rect">
            <a:avLst/>
          </a:prstGeom>
        </p:spPr>
        <p:txBody>
          <a:bodyPr wrap="square" lIns="0" tIns="0" rIns="0" bIns="0" rtlCol="0" anchor="t">
            <a:spAutoFit/>
          </a:bodyPr>
          <a:lstStyle/>
          <a:p>
            <a:pPr marL="604519" lvl="1" indent="-302260" algn="just">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6</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Dạng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thực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tế</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liên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quan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đến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phương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trình</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bất</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phương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trình</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hệ</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phương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trình</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(1đ)</a:t>
            </a:r>
          </a:p>
        </p:txBody>
      </p:sp>
      <p:sp>
        <p:nvSpPr>
          <p:cNvPr id="10" name="TextBox 10">
            <a:hlinkClick r:id="rId5" action="ppaction://hlinksldjump"/>
          </p:cNvPr>
          <p:cNvSpPr txBox="1"/>
          <p:nvPr/>
        </p:nvSpPr>
        <p:spPr>
          <a:xfrm>
            <a:off x="8305800" y="5359540"/>
            <a:ext cx="9677400" cy="473206"/>
          </a:xfrm>
          <a:prstGeom prst="rect">
            <a:avLst/>
          </a:prstGeom>
        </p:spPr>
        <p:txBody>
          <a:bodyPr wrap="square" lIns="0" tIns="0" rIns="0" bIns="0" rtlCol="0" anchor="t">
            <a:spAutoFit/>
          </a:bodyPr>
          <a:lstStyle/>
          <a:p>
            <a:pPr marL="604519" lvl="1" indent="-302260" algn="l">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5</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Dạng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thực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tế</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liên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quan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đến</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hình</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học</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(1đ)</a:t>
            </a:r>
          </a:p>
        </p:txBody>
      </p:sp>
      <p:sp>
        <p:nvSpPr>
          <p:cNvPr id="11" name="TextBox 11">
            <a:hlinkClick r:id="rId6" action="ppaction://hlinksldjump"/>
          </p:cNvPr>
          <p:cNvSpPr txBox="1"/>
          <p:nvPr/>
        </p:nvSpPr>
        <p:spPr>
          <a:xfrm>
            <a:off x="8382000" y="4305300"/>
            <a:ext cx="9221458" cy="473206"/>
          </a:xfrm>
          <a:prstGeom prst="rect">
            <a:avLst/>
          </a:prstGeom>
        </p:spPr>
        <p:txBody>
          <a:bodyPr wrap="square" lIns="0" tIns="0" rIns="0" bIns="0" rtlCol="0" anchor="t">
            <a:spAutoFit/>
          </a:bodyPr>
          <a:lstStyle/>
          <a:p>
            <a:pPr marL="604519" lvl="1" indent="-302260" algn="just">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4</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Dạng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thực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tế</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về</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biểu</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thức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đại</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số</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(1đ)</a:t>
            </a:r>
          </a:p>
        </p:txBody>
      </p:sp>
      <p:sp>
        <p:nvSpPr>
          <p:cNvPr id="12" name="TextBox 12">
            <a:hlinkClick r:id="rId7" action="ppaction://hlinksldjump"/>
          </p:cNvPr>
          <p:cNvSpPr txBox="1"/>
          <p:nvPr/>
        </p:nvSpPr>
        <p:spPr>
          <a:xfrm>
            <a:off x="8382000" y="3314700"/>
            <a:ext cx="9208130" cy="473206"/>
          </a:xfrm>
          <a:prstGeom prst="rect">
            <a:avLst/>
          </a:prstGeom>
        </p:spPr>
        <p:txBody>
          <a:bodyPr wrap="square" lIns="0" tIns="0" rIns="0" bIns="0" rtlCol="0" anchor="t">
            <a:spAutoFit/>
          </a:bodyPr>
          <a:lstStyle/>
          <a:p>
            <a:pPr marL="604519" lvl="1" indent="-302260" algn="l">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3</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Dạng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thực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tế</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về</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xác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suất</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(1,5đ)</a:t>
            </a:r>
          </a:p>
        </p:txBody>
      </p:sp>
      <p:sp>
        <p:nvSpPr>
          <p:cNvPr id="13" name="TextBox 13">
            <a:hlinkClick r:id="rId8" action="ppaction://hlinksldjump"/>
          </p:cNvPr>
          <p:cNvSpPr txBox="1"/>
          <p:nvPr/>
        </p:nvSpPr>
        <p:spPr>
          <a:xfrm>
            <a:off x="8204702" y="7946894"/>
            <a:ext cx="8394070" cy="473206"/>
          </a:xfrm>
          <a:prstGeom prst="rect">
            <a:avLst/>
          </a:prstGeom>
        </p:spPr>
        <p:txBody>
          <a:bodyPr wrap="square" lIns="0" tIns="0" rIns="0" bIns="0" rtlCol="0" anchor="t">
            <a:spAutoFit/>
          </a:bodyPr>
          <a:lstStyle/>
          <a:p>
            <a:pPr marL="604519" lvl="1" indent="-302260" algn="l">
              <a:lnSpc>
                <a:spcPts val="3919"/>
              </a:lnSpc>
              <a:buFont typeface="Arial"/>
              <a:buChar char="•"/>
            </a:pPr>
            <a:r>
              <a:rPr lang="en-US" sz="3200" u="sng" dirty="0" err="1">
                <a:solidFill>
                  <a:srgbClr val="F4F4F4"/>
                </a:solidFill>
                <a:latin typeface="Muli"/>
                <a:ea typeface="Muli"/>
                <a:cs typeface="Muli"/>
                <a:sym typeface="Muli"/>
              </a:rPr>
              <a:t>Bài</a:t>
            </a:r>
            <a:r>
              <a:rPr lang="en-US" sz="3200" u="sng" dirty="0">
                <a:solidFill>
                  <a:srgbClr val="F4F4F4"/>
                </a:solidFill>
                <a:latin typeface="Muli"/>
                <a:ea typeface="Muli"/>
                <a:cs typeface="Muli"/>
                <a:sym typeface="Muli"/>
              </a:rPr>
              <a:t> 7</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Hình</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học</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phẳng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tổng</a:t>
            </a:r>
            <a:r>
              <a:rPr lang="en-US" sz="3200" dirty="0">
                <a:solidFill>
                  <a:srgbClr val="F4F4F4"/>
                </a:solidFill>
                <a:latin typeface="Muli"/>
                <a:ea typeface="Muli"/>
                <a:cs typeface="Muli"/>
                <a:sym typeface="Muli"/>
              </a:rPr>
              <a:t> </a:t>
            </a:r>
            <a:r>
              <a:rPr lang="en-US" sz="3200" dirty="0" err="1">
                <a:solidFill>
                  <a:srgbClr val="F4F4F4"/>
                </a:solidFill>
                <a:latin typeface="Muli"/>
                <a:ea typeface="Muli"/>
                <a:cs typeface="Muli"/>
                <a:sym typeface="Muli"/>
              </a:rPr>
              <a:t>hợp</a:t>
            </a:r>
            <a:r>
              <a:rPr lang="en-US" sz="3200" dirty="0">
                <a:solidFill>
                  <a:srgbClr val="F4F4F4"/>
                </a:solidFill>
                <a:latin typeface="Muli"/>
                <a:ea typeface="Muli"/>
                <a:cs typeface="Muli"/>
                <a:sym typeface="Muli"/>
              </a:rPr>
              <a:t> </a:t>
            </a:r>
            <a:r>
              <a:rPr lang="en-US" sz="3200" dirty="0">
                <a:solidFill>
                  <a:srgbClr val="FFFF00"/>
                </a:solidFill>
                <a:latin typeface="Muli"/>
                <a:ea typeface="Muli"/>
                <a:cs typeface="Muli"/>
                <a:sym typeface="Muli"/>
              </a:rPr>
              <a:t>(3đ)</a:t>
            </a:r>
          </a:p>
        </p:txBody>
      </p:sp>
      <p:sp>
        <p:nvSpPr>
          <p:cNvPr id="14" name="TextBox 6">
            <a:extLst>
              <a:ext uri="{FF2B5EF4-FFF2-40B4-BE49-F238E27FC236}">
                <a16:creationId xmlns:a16="http://schemas.microsoft.com/office/drawing/2014/main" id="{929CDEE3-DCAB-4637-5033-EB3499B8D754}"/>
              </a:ext>
            </a:extLst>
          </p:cNvPr>
          <p:cNvSpPr txBox="1"/>
          <p:nvPr/>
        </p:nvSpPr>
        <p:spPr>
          <a:xfrm>
            <a:off x="3747478" y="7683037"/>
            <a:ext cx="3483382" cy="1466850"/>
          </a:xfrm>
          <a:prstGeom prst="rect">
            <a:avLst/>
          </a:prstGeom>
        </p:spPr>
        <p:txBody>
          <a:bodyPr wrap="square" lIns="0" tIns="0" rIns="0" bIns="0" rtlCol="0" anchor="t">
            <a:spAutoFit/>
          </a:bodyPr>
          <a:lstStyle/>
          <a:p>
            <a:pPr marL="0" lvl="0" indent="0" algn="l">
              <a:lnSpc>
                <a:spcPts val="11519"/>
              </a:lnSpc>
              <a:spcBef>
                <a:spcPct val="0"/>
              </a:spcBef>
            </a:pPr>
            <a:r>
              <a:rPr lang="en-US" sz="9600" b="1" spc="-355" dirty="0">
                <a:solidFill>
                  <a:srgbClr val="F4F4F4"/>
                </a:solidFill>
                <a:latin typeface="Muli Bold"/>
                <a:ea typeface="Muli Bold"/>
                <a:cs typeface="Muli Bold"/>
                <a:sym typeface="Muli Bold"/>
              </a:rPr>
              <a:t>TS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10" name="TextBox 10"/>
          <p:cNvSpPr txBox="1"/>
          <p:nvPr/>
        </p:nvSpPr>
        <p:spPr>
          <a:xfrm>
            <a:off x="2209800" y="1158076"/>
            <a:ext cx="9759668" cy="1410643"/>
          </a:xfrm>
          <a:prstGeom prst="rect">
            <a:avLst/>
          </a:prstGeom>
        </p:spPr>
        <p:txBody>
          <a:bodyPr wrap="square" lIns="0" tIns="0" rIns="0" bIns="0" rtlCol="0" anchor="t">
            <a:spAutoFit/>
          </a:bodyPr>
          <a:lstStyle/>
          <a:p>
            <a:pPr marL="0" lvl="0" indent="0" algn="l">
              <a:lnSpc>
                <a:spcPts val="11010"/>
              </a:lnSpc>
              <a:spcBef>
                <a:spcPct val="0"/>
              </a:spcBef>
            </a:pPr>
            <a:r>
              <a:rPr lang="en-US" sz="9175" b="1" u="sng" dirty="0" err="1">
                <a:solidFill>
                  <a:srgbClr val="00A181"/>
                </a:solidFill>
                <a:latin typeface="Muli Bold"/>
                <a:ea typeface="Muli Bold"/>
                <a:cs typeface="Muli Bold"/>
                <a:sym typeface="Muli Bold"/>
              </a:rPr>
              <a:t>Bài</a:t>
            </a:r>
            <a:r>
              <a:rPr lang="en-US" sz="9175" b="1" u="sng" dirty="0">
                <a:solidFill>
                  <a:srgbClr val="00A181"/>
                </a:solidFill>
                <a:latin typeface="Muli Bold"/>
                <a:ea typeface="Muli Bold"/>
                <a:cs typeface="Muli Bold"/>
                <a:sym typeface="Muli Bold"/>
              </a:rPr>
              <a:t> 1</a:t>
            </a:r>
            <a:r>
              <a:rPr lang="en-US" sz="9175" b="1" dirty="0">
                <a:solidFill>
                  <a:srgbClr val="00A181"/>
                </a:solidFill>
                <a:latin typeface="Muli Bold"/>
                <a:ea typeface="Muli Bold"/>
                <a:cs typeface="Muli Bold"/>
                <a:sym typeface="Muli Bold"/>
              </a:rPr>
              <a:t>: </a:t>
            </a:r>
            <a:r>
              <a:rPr lang="en-US" sz="9175" b="1" dirty="0">
                <a:latin typeface="Muli Bold"/>
                <a:ea typeface="Muli Bold"/>
                <a:cs typeface="Muli Bold"/>
                <a:sym typeface="Muli Bold"/>
              </a:rPr>
              <a:t>(1,5đ)</a:t>
            </a:r>
          </a:p>
        </p:txBody>
      </p:sp>
      <p:grpSp>
        <p:nvGrpSpPr>
          <p:cNvPr id="13" name="Group 12">
            <a:extLst>
              <a:ext uri="{FF2B5EF4-FFF2-40B4-BE49-F238E27FC236}">
                <a16:creationId xmlns:a16="http://schemas.microsoft.com/office/drawing/2014/main" id="{7FEBA6DE-3BCF-F3CC-DF68-219788D91E5D}"/>
              </a:ext>
            </a:extLst>
          </p:cNvPr>
          <p:cNvGrpSpPr/>
          <p:nvPr/>
        </p:nvGrpSpPr>
        <p:grpSpPr>
          <a:xfrm>
            <a:off x="2209800" y="2544907"/>
            <a:ext cx="14735578" cy="3710631"/>
            <a:chOff x="2209800" y="2544907"/>
            <a:chExt cx="14735578" cy="3710631"/>
          </a:xfrm>
        </p:grpSpPr>
        <p:sp>
          <p:nvSpPr>
            <p:cNvPr id="11" name="TextBox 11"/>
            <p:cNvSpPr txBox="1"/>
            <p:nvPr/>
          </p:nvSpPr>
          <p:spPr>
            <a:xfrm>
              <a:off x="2209800" y="2544907"/>
              <a:ext cx="14735578" cy="3710631"/>
            </a:xfrm>
            <a:prstGeom prst="rect">
              <a:avLst/>
            </a:prstGeom>
          </p:spPr>
          <p:txBody>
            <a:bodyPr lIns="0" tIns="0" rIns="0" bIns="0" rtlCol="0" anchor="t">
              <a:spAutoFit/>
            </a:bodyPr>
            <a:lstStyle/>
            <a:p>
              <a:pPr marL="914400" indent="-914400" algn="l">
                <a:lnSpc>
                  <a:spcPct val="250000"/>
                </a:lnSpc>
                <a:buAutoNum type="alphaLcParenR"/>
              </a:pPr>
              <a:r>
                <a:rPr lang="en-US" sz="5097" dirty="0" err="1">
                  <a:solidFill>
                    <a:srgbClr val="000000"/>
                  </a:solidFill>
                  <a:latin typeface="Muli"/>
                  <a:ea typeface="Muli"/>
                  <a:cs typeface="Muli"/>
                  <a:sym typeface="Muli"/>
                </a:rPr>
                <a:t>Vẽ</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đồ</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thị</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hàm</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số</a:t>
              </a:r>
              <a:r>
                <a:rPr lang="en-US" sz="5097" dirty="0">
                  <a:solidFill>
                    <a:srgbClr val="000000"/>
                  </a:solidFill>
                  <a:latin typeface="Muli"/>
                  <a:ea typeface="Muli"/>
                  <a:cs typeface="Muli"/>
                  <a:sym typeface="Muli"/>
                </a:rPr>
                <a:t>  </a:t>
              </a:r>
            </a:p>
            <a:p>
              <a:pPr algn="l">
                <a:lnSpc>
                  <a:spcPts val="7136"/>
                </a:lnSpc>
              </a:pPr>
              <a:r>
                <a:rPr lang="en-US" sz="5097" dirty="0">
                  <a:solidFill>
                    <a:srgbClr val="000000"/>
                  </a:solidFill>
                  <a:latin typeface="Muli"/>
                  <a:ea typeface="Muli"/>
                  <a:cs typeface="Muli"/>
                  <a:sym typeface="Muli"/>
                </a:rPr>
                <a:t>b) </a:t>
              </a:r>
              <a:r>
                <a:rPr lang="en-US" sz="5097" dirty="0" err="1">
                  <a:solidFill>
                    <a:srgbClr val="000000"/>
                  </a:solidFill>
                  <a:latin typeface="Muli"/>
                  <a:ea typeface="Muli"/>
                  <a:cs typeface="Muli"/>
                  <a:sym typeface="Muli"/>
                </a:rPr>
                <a:t>Tìm</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những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điểm</a:t>
              </a:r>
              <a:r>
                <a:rPr lang="en-US" sz="5097" dirty="0">
                  <a:solidFill>
                    <a:srgbClr val="000000"/>
                  </a:solidFill>
                  <a:latin typeface="Muli"/>
                  <a:ea typeface="Muli"/>
                  <a:cs typeface="Muli"/>
                  <a:sym typeface="Muli"/>
                </a:rPr>
                <a:t> M </a:t>
              </a:r>
              <a:r>
                <a:rPr lang="en-US" sz="5097" dirty="0" err="1">
                  <a:solidFill>
                    <a:srgbClr val="000000"/>
                  </a:solidFill>
                  <a:latin typeface="Muli"/>
                  <a:ea typeface="Muli"/>
                  <a:cs typeface="Muli"/>
                  <a:sym typeface="Muli"/>
                </a:rPr>
                <a:t>thuộc</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đồ</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thị</a:t>
              </a:r>
              <a:r>
                <a:rPr lang="en-US" sz="5097" dirty="0">
                  <a:solidFill>
                    <a:srgbClr val="000000"/>
                  </a:solidFill>
                  <a:latin typeface="Muli"/>
                  <a:ea typeface="Muli"/>
                  <a:cs typeface="Muli"/>
                  <a:sym typeface="Muli"/>
                </a:rPr>
                <a:t> (P) </a:t>
              </a:r>
              <a:r>
                <a:rPr lang="en-US" sz="5097" dirty="0" err="1">
                  <a:solidFill>
                    <a:srgbClr val="000000"/>
                  </a:solidFill>
                  <a:latin typeface="Muli"/>
                  <a:ea typeface="Muli"/>
                  <a:cs typeface="Muli"/>
                  <a:sym typeface="Muli"/>
                </a:rPr>
                <a:t>của</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hàm</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số</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sao</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cho</a:t>
              </a:r>
              <a:r>
                <a:rPr lang="en-US" sz="5097" dirty="0">
                  <a:solidFill>
                    <a:srgbClr val="000000"/>
                  </a:solidFill>
                  <a:latin typeface="Muli"/>
                  <a:ea typeface="Muli"/>
                  <a:cs typeface="Muli"/>
                  <a:sym typeface="Muli"/>
                </a:rPr>
                <a:t> M </a:t>
              </a:r>
              <a:r>
                <a:rPr lang="en-US" sz="5097" dirty="0" err="1">
                  <a:solidFill>
                    <a:srgbClr val="000000"/>
                  </a:solidFill>
                  <a:latin typeface="Muli"/>
                  <a:ea typeface="Muli"/>
                  <a:cs typeface="Muli"/>
                  <a:sym typeface="Muli"/>
                </a:rPr>
                <a:t>có</a:t>
              </a:r>
              <a:r>
                <a:rPr lang="en-US" sz="5097" dirty="0">
                  <a:solidFill>
                    <a:srgbClr val="000000"/>
                  </a:solidFill>
                  <a:latin typeface="Muli"/>
                  <a:ea typeface="Muli"/>
                  <a:cs typeface="Muli"/>
                  <a:sym typeface="Muli"/>
                </a:rPr>
                <a:t> tung </a:t>
              </a:r>
              <a:r>
                <a:rPr lang="en-US" sz="5097" dirty="0" err="1">
                  <a:solidFill>
                    <a:srgbClr val="000000"/>
                  </a:solidFill>
                  <a:latin typeface="Muli"/>
                  <a:ea typeface="Muli"/>
                  <a:cs typeface="Muli"/>
                  <a:sym typeface="Muli"/>
                </a:rPr>
                <a:t>độ</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bằng</a:t>
              </a:r>
              <a:r>
                <a:rPr lang="en-US" sz="5097" dirty="0">
                  <a:solidFill>
                    <a:srgbClr val="000000"/>
                  </a:solidFill>
                  <a:latin typeface="Muli"/>
                  <a:ea typeface="Muli"/>
                  <a:cs typeface="Muli"/>
                  <a:sym typeface="Muli"/>
                </a:rPr>
                <a:t> 1.</a:t>
              </a:r>
            </a:p>
          </p:txBody>
        </p:sp>
        <p:graphicFrame>
          <p:nvGraphicFramePr>
            <p:cNvPr id="12" name="Object 11">
              <a:extLst>
                <a:ext uri="{FF2B5EF4-FFF2-40B4-BE49-F238E27FC236}">
                  <a16:creationId xmlns:a16="http://schemas.microsoft.com/office/drawing/2014/main" id="{EBFA4DD1-32F7-C618-A8CA-101B9F29429B}"/>
                </a:ext>
              </a:extLst>
            </p:cNvPr>
            <p:cNvGraphicFramePr>
              <a:graphicFrameLocks noChangeAspect="1"/>
            </p:cNvGraphicFramePr>
            <p:nvPr>
              <p:extLst>
                <p:ext uri="{D42A27DB-BD31-4B8C-83A1-F6EECF244321}">
                  <p14:modId xmlns:p14="http://schemas.microsoft.com/office/powerpoint/2010/main" val="392199675"/>
                </p:ext>
              </p:extLst>
            </p:nvPr>
          </p:nvGraphicFramePr>
          <p:xfrm>
            <a:off x="8305800" y="2781300"/>
            <a:ext cx="3143250" cy="1809750"/>
          </p:xfrm>
          <a:graphic>
            <a:graphicData uri="http://schemas.openxmlformats.org/presentationml/2006/ole">
              <mc:AlternateContent xmlns:mc="http://schemas.openxmlformats.org/markup-compatibility/2006">
                <mc:Choice xmlns:v="urn:schemas-microsoft-com:vml" Requires="v">
                  <p:oleObj name="Equation" r:id="rId2" imgW="838080" imgH="482400" progId="Equation.DSMT4">
                    <p:embed/>
                  </p:oleObj>
                </mc:Choice>
                <mc:Fallback>
                  <p:oleObj name="Equation" r:id="rId2" imgW="838080" imgH="482400" progId="Equation.DSMT4">
                    <p:embed/>
                    <p:pic>
                      <p:nvPicPr>
                        <p:cNvPr id="12" name="Object 11">
                          <a:extLst>
                            <a:ext uri="{FF2B5EF4-FFF2-40B4-BE49-F238E27FC236}">
                              <a16:creationId xmlns:a16="http://schemas.microsoft.com/office/drawing/2014/main" id="{EBFA4DD1-32F7-C618-A8CA-101B9F29429B}"/>
                            </a:ext>
                          </a:extLst>
                        </p:cNvPr>
                        <p:cNvPicPr/>
                        <p:nvPr/>
                      </p:nvPicPr>
                      <p:blipFill>
                        <a:blip r:embed="rId3"/>
                        <a:stretch>
                          <a:fillRect/>
                        </a:stretch>
                      </p:blipFill>
                      <p:spPr>
                        <a:xfrm>
                          <a:off x="8305800" y="2781300"/>
                          <a:ext cx="3143250" cy="1809750"/>
                        </a:xfrm>
                        <a:prstGeom prst="rect">
                          <a:avLst/>
                        </a:prstGeom>
                      </p:spPr>
                    </p:pic>
                  </p:oleObj>
                </mc:Fallback>
              </mc:AlternateContent>
            </a:graphicData>
          </a:graphic>
        </p:graphicFrame>
      </p:grpSp>
      <p:sp>
        <p:nvSpPr>
          <p:cNvPr id="8" name="Arrow: Left 7">
            <a:hlinkClick r:id="rId4" action="ppaction://hlinksldjump"/>
            <a:extLst>
              <a:ext uri="{FF2B5EF4-FFF2-40B4-BE49-F238E27FC236}">
                <a16:creationId xmlns:a16="http://schemas.microsoft.com/office/drawing/2014/main" id="{E5EA8B5A-7502-3D04-537C-4EE5FC2ABE14}"/>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F4F4F4"/>
            </a:solid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10" name="TextBox 10"/>
          <p:cNvSpPr txBox="1"/>
          <p:nvPr/>
        </p:nvSpPr>
        <p:spPr>
          <a:xfrm>
            <a:off x="533400" y="955023"/>
            <a:ext cx="6171270" cy="1410643"/>
          </a:xfrm>
          <a:prstGeom prst="rect">
            <a:avLst/>
          </a:prstGeom>
        </p:spPr>
        <p:txBody>
          <a:bodyPr wrap="square" lIns="0" tIns="0" rIns="0" bIns="0" rtlCol="0" anchor="t">
            <a:spAutoFit/>
          </a:bodyPr>
          <a:lstStyle/>
          <a:p>
            <a:pPr marL="0" lvl="0" indent="0" algn="l">
              <a:lnSpc>
                <a:spcPts val="11010"/>
              </a:lnSpc>
              <a:spcBef>
                <a:spcPct val="0"/>
              </a:spcBef>
            </a:pPr>
            <a:r>
              <a:rPr lang="en-US" sz="9175" b="1" u="sng" dirty="0" err="1">
                <a:solidFill>
                  <a:srgbClr val="00A181"/>
                </a:solidFill>
                <a:latin typeface="Muli Bold"/>
                <a:ea typeface="Muli Bold"/>
                <a:cs typeface="Muli Bold"/>
                <a:sym typeface="Muli Bold"/>
              </a:rPr>
              <a:t>Bài</a:t>
            </a:r>
            <a:r>
              <a:rPr lang="en-US" sz="9175" b="1" u="sng" dirty="0">
                <a:solidFill>
                  <a:srgbClr val="00A181"/>
                </a:solidFill>
                <a:latin typeface="Muli Bold"/>
                <a:ea typeface="Muli Bold"/>
                <a:cs typeface="Muli Bold"/>
                <a:sym typeface="Muli Bold"/>
              </a:rPr>
              <a:t> 2</a:t>
            </a:r>
            <a:r>
              <a:rPr lang="en-US" sz="9175" b="1" dirty="0">
                <a:solidFill>
                  <a:srgbClr val="00A181"/>
                </a:solidFill>
                <a:latin typeface="Muli Bold"/>
                <a:ea typeface="Muli Bold"/>
                <a:cs typeface="Muli Bold"/>
                <a:sym typeface="Muli Bold"/>
              </a:rPr>
              <a:t>: </a:t>
            </a:r>
            <a:r>
              <a:rPr kumimoji="0" lang="en-US" sz="7200" b="1" i="0" u="none" strike="noStrike" kern="1200" cap="none" spc="0" normalizeH="0" baseline="0" noProof="0" dirty="0">
                <a:ln>
                  <a:noFill/>
                </a:ln>
                <a:solidFill>
                  <a:prstClr val="black"/>
                </a:solidFill>
                <a:effectLst/>
                <a:uLnTx/>
                <a:uFillTx/>
                <a:latin typeface="Muli Bold"/>
                <a:ea typeface="Muli Bold"/>
                <a:cs typeface="Muli Bold"/>
                <a:sym typeface="Muli Bold"/>
              </a:rPr>
              <a:t>(1,0đ)</a:t>
            </a:r>
            <a:endParaRPr lang="en-US" sz="7200" b="1" dirty="0">
              <a:solidFill>
                <a:srgbClr val="00A181"/>
              </a:solidFill>
              <a:latin typeface="Muli Bold"/>
              <a:ea typeface="Muli Bold"/>
              <a:cs typeface="Muli Bold"/>
              <a:sym typeface="Muli Bold"/>
            </a:endParaRPr>
          </a:p>
        </p:txBody>
      </p:sp>
      <p:graphicFrame>
        <p:nvGraphicFramePr>
          <p:cNvPr id="12" name="Object 11">
            <a:extLst>
              <a:ext uri="{FF2B5EF4-FFF2-40B4-BE49-F238E27FC236}">
                <a16:creationId xmlns:a16="http://schemas.microsoft.com/office/drawing/2014/main" id="{E57E9A56-CC31-D3E9-74F1-8344FB6A6CA9}"/>
              </a:ext>
            </a:extLst>
          </p:cNvPr>
          <p:cNvGraphicFramePr>
            <a:graphicFrameLocks noChangeAspect="1"/>
          </p:cNvGraphicFramePr>
          <p:nvPr>
            <p:extLst>
              <p:ext uri="{D42A27DB-BD31-4B8C-83A1-F6EECF244321}">
                <p14:modId xmlns:p14="http://schemas.microsoft.com/office/powerpoint/2010/main" val="3506847062"/>
              </p:ext>
            </p:extLst>
          </p:nvPr>
        </p:nvGraphicFramePr>
        <p:xfrm>
          <a:off x="4927600" y="2641600"/>
          <a:ext cx="914400" cy="233363"/>
        </p:xfrm>
        <a:graphic>
          <a:graphicData uri="http://schemas.openxmlformats.org/presentationml/2006/ole">
            <mc:AlternateContent xmlns:mc="http://schemas.openxmlformats.org/markup-compatibility/2006">
              <mc:Choice xmlns:v="urn:schemas-microsoft-com:vml" Requires="v">
                <p:oleObj name="Equation" r:id="rId2" imgW="914400" imgH="233280" progId="Equation.DSMT4">
                  <p:embed/>
                </p:oleObj>
              </mc:Choice>
              <mc:Fallback>
                <p:oleObj name="Equation" r:id="rId2" imgW="914400" imgH="233280" progId="Equation.DSMT4">
                  <p:embed/>
                  <p:pic>
                    <p:nvPicPr>
                      <p:cNvPr id="12" name="Object 11">
                        <a:extLst>
                          <a:ext uri="{FF2B5EF4-FFF2-40B4-BE49-F238E27FC236}">
                            <a16:creationId xmlns:a16="http://schemas.microsoft.com/office/drawing/2014/main" id="{E57E9A56-CC31-D3E9-74F1-8344FB6A6CA9}"/>
                          </a:ext>
                        </a:extLst>
                      </p:cNvPr>
                      <p:cNvPicPr/>
                      <p:nvPr/>
                    </p:nvPicPr>
                    <p:blipFill>
                      <a:blip r:embed="rId3"/>
                      <a:stretch>
                        <a:fillRect/>
                      </a:stretch>
                    </p:blipFill>
                    <p:spPr>
                      <a:xfrm>
                        <a:off x="4927600" y="2641600"/>
                        <a:ext cx="914400" cy="233363"/>
                      </a:xfrm>
                      <a:prstGeom prst="rect">
                        <a:avLst/>
                      </a:prstGeom>
                    </p:spPr>
                  </p:pic>
                </p:oleObj>
              </mc:Fallback>
            </mc:AlternateContent>
          </a:graphicData>
        </a:graphic>
      </p:graphicFrame>
      <p:grpSp>
        <p:nvGrpSpPr>
          <p:cNvPr id="14" name="Group 13">
            <a:extLst>
              <a:ext uri="{FF2B5EF4-FFF2-40B4-BE49-F238E27FC236}">
                <a16:creationId xmlns:a16="http://schemas.microsoft.com/office/drawing/2014/main" id="{F488B3EA-419E-FEDC-8A42-9EB83B644F3F}"/>
              </a:ext>
            </a:extLst>
          </p:cNvPr>
          <p:cNvGrpSpPr/>
          <p:nvPr/>
        </p:nvGrpSpPr>
        <p:grpSpPr>
          <a:xfrm>
            <a:off x="533400" y="2715305"/>
            <a:ext cx="17373600" cy="4481163"/>
            <a:chOff x="533400" y="2715305"/>
            <a:chExt cx="17373600" cy="4481163"/>
          </a:xfrm>
        </p:grpSpPr>
        <p:sp>
          <p:nvSpPr>
            <p:cNvPr id="11" name="TextBox 11"/>
            <p:cNvSpPr txBox="1"/>
            <p:nvPr/>
          </p:nvSpPr>
          <p:spPr>
            <a:xfrm>
              <a:off x="533400" y="2715305"/>
              <a:ext cx="17373600" cy="4481163"/>
            </a:xfrm>
            <a:prstGeom prst="rect">
              <a:avLst/>
            </a:prstGeom>
          </p:spPr>
          <p:txBody>
            <a:bodyPr wrap="square" lIns="0" tIns="0" rIns="0" bIns="0" rtlCol="0" anchor="t">
              <a:spAutoFit/>
            </a:bodyPr>
            <a:lstStyle/>
            <a:p>
              <a:pPr algn="l">
                <a:lnSpc>
                  <a:spcPts val="7136"/>
                </a:lnSpc>
              </a:pPr>
              <a:r>
                <a:rPr lang="en-US" sz="5097" dirty="0">
                  <a:solidFill>
                    <a:srgbClr val="000000"/>
                  </a:solidFill>
                  <a:latin typeface="Muli"/>
                  <a:ea typeface="Muli"/>
                  <a:cs typeface="Muli"/>
                  <a:sym typeface="Muli"/>
                </a:rPr>
                <a:t> Cho </a:t>
              </a:r>
              <a:r>
                <a:rPr lang="en-US" sz="5097" dirty="0" err="1">
                  <a:solidFill>
                    <a:srgbClr val="000000"/>
                  </a:solidFill>
                  <a:latin typeface="Muli"/>
                  <a:ea typeface="Muli"/>
                  <a:cs typeface="Muli"/>
                  <a:sym typeface="Muli"/>
                </a:rPr>
                <a:t>phương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trình</a:t>
              </a:r>
              <a:r>
                <a:rPr lang="en-US" sz="5097" dirty="0">
                  <a:solidFill>
                    <a:srgbClr val="000000"/>
                  </a:solidFill>
                  <a:latin typeface="Muli"/>
                  <a:ea typeface="Muli"/>
                  <a:cs typeface="Muli"/>
                  <a:sym typeface="Muli"/>
                </a:rPr>
                <a:t> 3x² - 2x - 6 = 0</a:t>
              </a:r>
            </a:p>
            <a:p>
              <a:pPr algn="l">
                <a:lnSpc>
                  <a:spcPts val="7136"/>
                </a:lnSpc>
              </a:pPr>
              <a:r>
                <a:rPr lang="en-US" sz="5097" dirty="0">
                  <a:solidFill>
                    <a:srgbClr val="000000"/>
                  </a:solidFill>
                  <a:latin typeface="Muli"/>
                  <a:ea typeface="Muli"/>
                  <a:cs typeface="Muli"/>
                  <a:sym typeface="Muli"/>
                </a:rPr>
                <a:t>a) </a:t>
              </a:r>
              <a:r>
                <a:rPr lang="en-US" sz="5097" dirty="0" err="1">
                  <a:solidFill>
                    <a:srgbClr val="000000"/>
                  </a:solidFill>
                  <a:latin typeface="Muli"/>
                  <a:ea typeface="Muli"/>
                  <a:cs typeface="Muli"/>
                  <a:sym typeface="Muli"/>
                </a:rPr>
                <a:t>Chứng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minh</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phương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trình</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trên</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có</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hai</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nghiệm</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phân</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biệt</a:t>
              </a:r>
              <a:r>
                <a:rPr lang="en-US" sz="5097" dirty="0">
                  <a:solidFill>
                    <a:srgbClr val="000000"/>
                  </a:solidFill>
                  <a:latin typeface="Muli"/>
                  <a:ea typeface="Muli"/>
                  <a:cs typeface="Muli"/>
                  <a:sym typeface="Muli"/>
                </a:rPr>
                <a:t>. </a:t>
              </a:r>
            </a:p>
            <a:p>
              <a:pPr marL="0" lvl="0" indent="0" algn="l">
                <a:lnSpc>
                  <a:spcPts val="7136"/>
                </a:lnSpc>
                <a:spcBef>
                  <a:spcPct val="0"/>
                </a:spcBef>
              </a:pPr>
              <a:r>
                <a:rPr lang="en-US" sz="5097" dirty="0">
                  <a:solidFill>
                    <a:srgbClr val="000000"/>
                  </a:solidFill>
                  <a:latin typeface="Muli"/>
                  <a:ea typeface="Muli"/>
                  <a:cs typeface="Muli"/>
                  <a:sym typeface="Muli"/>
                </a:rPr>
                <a:t>b) </a:t>
              </a:r>
              <a:r>
                <a:rPr lang="en-US" sz="5097" dirty="0" err="1">
                  <a:solidFill>
                    <a:srgbClr val="000000"/>
                  </a:solidFill>
                  <a:latin typeface="Muli"/>
                  <a:ea typeface="Muli"/>
                  <a:cs typeface="Muli"/>
                  <a:sym typeface="Muli"/>
                </a:rPr>
                <a:t>Không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giải</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phương</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trình</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tính</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giá</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trị</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biểu</a:t>
              </a:r>
              <a:r>
                <a:rPr lang="en-US" sz="5097" dirty="0">
                  <a:solidFill>
                    <a:srgbClr val="000000"/>
                  </a:solidFill>
                  <a:latin typeface="Muli"/>
                  <a:ea typeface="Muli"/>
                  <a:cs typeface="Muli"/>
                  <a:sym typeface="Muli"/>
                </a:rPr>
                <a:t> </a:t>
              </a:r>
              <a:r>
                <a:rPr lang="en-US" sz="5097" dirty="0" err="1">
                  <a:solidFill>
                    <a:srgbClr val="000000"/>
                  </a:solidFill>
                  <a:latin typeface="Muli"/>
                  <a:ea typeface="Muli"/>
                  <a:cs typeface="Muli"/>
                  <a:sym typeface="Muli"/>
                </a:rPr>
                <a:t>thức</a:t>
              </a:r>
              <a:endParaRPr lang="en-US" sz="5097" dirty="0">
                <a:solidFill>
                  <a:srgbClr val="000000"/>
                </a:solidFill>
                <a:latin typeface="Muli"/>
                <a:ea typeface="Muli"/>
                <a:cs typeface="Muli"/>
                <a:sym typeface="Muli"/>
              </a:endParaRPr>
            </a:p>
            <a:p>
              <a:pPr marL="0" lvl="0" indent="0" algn="l">
                <a:lnSpc>
                  <a:spcPts val="7136"/>
                </a:lnSpc>
                <a:spcBef>
                  <a:spcPct val="0"/>
                </a:spcBef>
              </a:pPr>
              <a:r>
                <a:rPr lang="en-US" sz="5097" dirty="0">
                  <a:solidFill>
                    <a:srgbClr val="000000"/>
                  </a:solidFill>
                  <a:latin typeface="Muli"/>
                  <a:ea typeface="Muli"/>
                  <a:cs typeface="Muli"/>
                  <a:sym typeface="Muli"/>
                </a:rPr>
                <a:t> </a:t>
              </a:r>
            </a:p>
            <a:p>
              <a:pPr marL="0" lvl="0" indent="0" algn="l">
                <a:lnSpc>
                  <a:spcPts val="7136"/>
                </a:lnSpc>
                <a:spcBef>
                  <a:spcPct val="0"/>
                </a:spcBef>
              </a:pPr>
              <a:endParaRPr lang="en-US" sz="5097" dirty="0">
                <a:solidFill>
                  <a:srgbClr val="000000"/>
                </a:solidFill>
                <a:latin typeface="Muli"/>
                <a:ea typeface="Muli"/>
                <a:cs typeface="Muli"/>
                <a:sym typeface="Muli"/>
              </a:endParaRPr>
            </a:p>
          </p:txBody>
        </p:sp>
        <p:graphicFrame>
          <p:nvGraphicFramePr>
            <p:cNvPr id="13" name="Object 12">
              <a:extLst>
                <a:ext uri="{FF2B5EF4-FFF2-40B4-BE49-F238E27FC236}">
                  <a16:creationId xmlns:a16="http://schemas.microsoft.com/office/drawing/2014/main" id="{F20ABF7A-3914-374C-0073-7409B072261F}"/>
                </a:ext>
              </a:extLst>
            </p:cNvPr>
            <p:cNvGraphicFramePr>
              <a:graphicFrameLocks noChangeAspect="1"/>
            </p:cNvGraphicFramePr>
            <p:nvPr>
              <p:extLst>
                <p:ext uri="{D42A27DB-BD31-4B8C-83A1-F6EECF244321}">
                  <p14:modId xmlns:p14="http://schemas.microsoft.com/office/powerpoint/2010/main" val="3588197343"/>
                </p:ext>
              </p:extLst>
            </p:nvPr>
          </p:nvGraphicFramePr>
          <p:xfrm>
            <a:off x="6435110" y="5372100"/>
            <a:ext cx="5986499" cy="1061436"/>
          </p:xfrm>
          <a:graphic>
            <a:graphicData uri="http://schemas.openxmlformats.org/presentationml/2006/ole">
              <mc:AlternateContent xmlns:mc="http://schemas.openxmlformats.org/markup-compatibility/2006">
                <mc:Choice xmlns:v="urn:schemas-microsoft-com:vml" Requires="v">
                  <p:oleObj name="Equation" r:id="rId4" imgW="1790640" imgH="317160" progId="Equation.DSMT4">
                    <p:embed/>
                  </p:oleObj>
                </mc:Choice>
                <mc:Fallback>
                  <p:oleObj name="Equation" r:id="rId4" imgW="1790640" imgH="317160" progId="Equation.DSMT4">
                    <p:embed/>
                    <p:pic>
                      <p:nvPicPr>
                        <p:cNvPr id="13" name="Object 12">
                          <a:extLst>
                            <a:ext uri="{FF2B5EF4-FFF2-40B4-BE49-F238E27FC236}">
                              <a16:creationId xmlns:a16="http://schemas.microsoft.com/office/drawing/2014/main" id="{F20ABF7A-3914-374C-0073-7409B072261F}"/>
                            </a:ext>
                          </a:extLst>
                        </p:cNvPr>
                        <p:cNvPicPr/>
                        <p:nvPr/>
                      </p:nvPicPr>
                      <p:blipFill>
                        <a:blip r:embed="rId5"/>
                        <a:stretch>
                          <a:fillRect/>
                        </a:stretch>
                      </p:blipFill>
                      <p:spPr>
                        <a:xfrm>
                          <a:off x="6435110" y="5372100"/>
                          <a:ext cx="5986499" cy="1061436"/>
                        </a:xfrm>
                        <a:prstGeom prst="rect">
                          <a:avLst/>
                        </a:prstGeom>
                      </p:spPr>
                    </p:pic>
                  </p:oleObj>
                </mc:Fallback>
              </mc:AlternateContent>
            </a:graphicData>
          </a:graphic>
        </p:graphicFrame>
      </p:grpSp>
      <p:sp>
        <p:nvSpPr>
          <p:cNvPr id="8" name="Arrow: Left 7">
            <a:hlinkClick r:id="rId6" action="ppaction://hlinksldjump"/>
            <a:extLst>
              <a:ext uri="{FF2B5EF4-FFF2-40B4-BE49-F238E27FC236}">
                <a16:creationId xmlns:a16="http://schemas.microsoft.com/office/drawing/2014/main" id="{B0715688-2338-3C24-0A29-7EF4AD3498EF}"/>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9"/>
          <p:cNvSpPr txBox="1"/>
          <p:nvPr/>
        </p:nvSpPr>
        <p:spPr>
          <a:xfrm>
            <a:off x="609601" y="231458"/>
            <a:ext cx="3200400" cy="492443"/>
          </a:xfrm>
          <a:prstGeom prst="rect">
            <a:avLst/>
          </a:prstGeom>
        </p:spPr>
        <p:txBody>
          <a:bodyPr wrap="square" lIns="0" tIns="0" rIns="0" bIns="0" rtlCol="0" anchor="t">
            <a:spAutoFit/>
          </a:bodyPr>
          <a:lstStyle/>
          <a:p>
            <a:pPr marL="0" lvl="0" indent="0" algn="l">
              <a:spcBef>
                <a:spcPct val="0"/>
              </a:spcBef>
            </a:pPr>
            <a:r>
              <a:rPr lang="en-US" sz="3200" b="1" u="sng" dirty="0" err="1">
                <a:solidFill>
                  <a:srgbClr val="00A181"/>
                </a:solidFill>
                <a:latin typeface="Muli Bold"/>
                <a:ea typeface="Muli Bold"/>
                <a:cs typeface="Muli Bold"/>
                <a:sym typeface="Muli Bold"/>
              </a:rPr>
              <a:t>Bài</a:t>
            </a:r>
            <a:r>
              <a:rPr lang="en-US" sz="3200" b="1" u="sng" dirty="0">
                <a:solidFill>
                  <a:srgbClr val="00A181"/>
                </a:solidFill>
                <a:latin typeface="Muli Bold"/>
                <a:ea typeface="Muli Bold"/>
                <a:cs typeface="Muli Bold"/>
                <a:sym typeface="Muli Bold"/>
              </a:rPr>
              <a:t> 3: </a:t>
            </a:r>
            <a:r>
              <a:rPr kumimoji="0" lang="en-US" sz="3200" b="1" i="0" u="none" strike="noStrike" kern="1200" cap="none" spc="0" normalizeH="0" baseline="0" noProof="0" dirty="0">
                <a:ln>
                  <a:noFill/>
                </a:ln>
                <a:solidFill>
                  <a:prstClr val="black"/>
                </a:solidFill>
                <a:effectLst/>
                <a:uLnTx/>
                <a:uFillTx/>
                <a:latin typeface="Muli Bold"/>
                <a:ea typeface="Muli Bold"/>
                <a:cs typeface="Muli Bold"/>
                <a:sym typeface="Muli Bold"/>
              </a:rPr>
              <a:t>(1,5đ)</a:t>
            </a:r>
            <a:endParaRPr lang="en-US" sz="3200" b="1" dirty="0">
              <a:solidFill>
                <a:srgbClr val="00A181"/>
              </a:solidFill>
              <a:latin typeface="Muli Bold"/>
              <a:ea typeface="Muli Bold"/>
              <a:cs typeface="Muli Bold"/>
              <a:sym typeface="Muli Bold"/>
            </a:endParaRPr>
          </a:p>
        </p:txBody>
      </p:sp>
      <p:pic>
        <p:nvPicPr>
          <p:cNvPr id="23" name="Picture 22">
            <a:extLst>
              <a:ext uri="{FF2B5EF4-FFF2-40B4-BE49-F238E27FC236}">
                <a16:creationId xmlns:a16="http://schemas.microsoft.com/office/drawing/2014/main" id="{A664851F-3BA2-AAF0-30C0-18B254D86AF0}"/>
              </a:ext>
            </a:extLst>
          </p:cNvPr>
          <p:cNvPicPr>
            <a:picLocks noChangeAspect="1"/>
          </p:cNvPicPr>
          <p:nvPr/>
        </p:nvPicPr>
        <p:blipFill>
          <a:blip r:embed="rId2"/>
          <a:stretch>
            <a:fillRect/>
          </a:stretch>
        </p:blipFill>
        <p:spPr>
          <a:xfrm>
            <a:off x="914400" y="1257300"/>
            <a:ext cx="16764000" cy="9016418"/>
          </a:xfrm>
          <a:prstGeom prst="rect">
            <a:avLst/>
          </a:prstGeom>
        </p:spPr>
      </p:pic>
      <p:sp>
        <p:nvSpPr>
          <p:cNvPr id="25" name="TextBox 24">
            <a:extLst>
              <a:ext uri="{FF2B5EF4-FFF2-40B4-BE49-F238E27FC236}">
                <a16:creationId xmlns:a16="http://schemas.microsoft.com/office/drawing/2014/main" id="{4CBD5227-6460-E4A7-D226-CE7EF4F27C72}"/>
              </a:ext>
            </a:extLst>
          </p:cNvPr>
          <p:cNvSpPr txBox="1"/>
          <p:nvPr/>
        </p:nvSpPr>
        <p:spPr>
          <a:xfrm>
            <a:off x="3048000" y="190500"/>
            <a:ext cx="14630400" cy="1077218"/>
          </a:xfrm>
          <a:prstGeom prst="rect">
            <a:avLst/>
          </a:prstGeom>
          <a:noFill/>
        </p:spPr>
        <p:txBody>
          <a:bodyPr wrap="square">
            <a:spAutoFit/>
          </a:bodyPr>
          <a:lstStyle/>
          <a:p>
            <a:pPr algn="just"/>
            <a:r>
              <a:rPr lang="en-US" sz="3200" dirty="0" err="1">
                <a:solidFill>
                  <a:srgbClr val="000000"/>
                </a:solidFill>
                <a:latin typeface="Muli"/>
                <a:ea typeface="Muli"/>
                <a:cs typeface="Muli"/>
                <a:sym typeface="Muli"/>
              </a:rPr>
              <a:t>Biểu</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đồ</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cột</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kép</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bên</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dưới</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biểu</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thị</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số</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lượng</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học</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sinh</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nam</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nữ</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của</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các</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khối</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lớp</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tại</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một</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trường</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trung</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học</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cơ</a:t>
            </a:r>
            <a:r>
              <a:rPr lang="en-US" sz="3200" dirty="0">
                <a:solidFill>
                  <a:srgbClr val="000000"/>
                </a:solidFill>
                <a:latin typeface="Muli"/>
                <a:ea typeface="Muli"/>
                <a:cs typeface="Muli"/>
                <a:sym typeface="Muli"/>
              </a:rPr>
              <a:t> </a:t>
            </a:r>
            <a:r>
              <a:rPr lang="en-US" sz="3200" dirty="0" err="1">
                <a:solidFill>
                  <a:srgbClr val="000000"/>
                </a:solidFill>
                <a:latin typeface="Muli"/>
                <a:ea typeface="Muli"/>
                <a:cs typeface="Muli"/>
                <a:sym typeface="Muli"/>
              </a:rPr>
              <a:t>sở</a:t>
            </a:r>
            <a:endParaRPr lang="en-US" sz="3200" dirty="0"/>
          </a:p>
        </p:txBody>
      </p:sp>
    </p:spTree>
    <p:extLst>
      <p:ext uri="{BB962C8B-B14F-4D97-AF65-F5344CB8AC3E}">
        <p14:creationId xmlns:p14="http://schemas.microsoft.com/office/powerpoint/2010/main" val="296083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9" name="TextBox 9"/>
          <p:cNvSpPr txBox="1"/>
          <p:nvPr/>
        </p:nvSpPr>
        <p:spPr>
          <a:xfrm>
            <a:off x="457200" y="565083"/>
            <a:ext cx="4453752" cy="1143646"/>
          </a:xfrm>
          <a:prstGeom prst="rect">
            <a:avLst/>
          </a:prstGeom>
        </p:spPr>
        <p:txBody>
          <a:bodyPr wrap="square"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3</a:t>
            </a:r>
            <a:r>
              <a:rPr lang="en-US" sz="7814" b="1" dirty="0">
                <a:solidFill>
                  <a:srgbClr val="00A181"/>
                </a:solidFill>
                <a:latin typeface="Muli Bold"/>
                <a:ea typeface="Muli Bold"/>
                <a:cs typeface="Muli Bold"/>
                <a:sym typeface="Muli Bold"/>
              </a:rPr>
              <a:t> </a:t>
            </a:r>
            <a:r>
              <a:rPr lang="en-US" sz="7814" b="1" dirty="0">
                <a:latin typeface="Muli Bold"/>
                <a:ea typeface="Muli Bold"/>
                <a:cs typeface="Muli Bold"/>
                <a:sym typeface="Muli Bold"/>
              </a:rPr>
              <a:t>(</a:t>
            </a:r>
            <a:r>
              <a:rPr lang="en-US" sz="7814" b="1" dirty="0" err="1">
                <a:latin typeface="Muli Bold"/>
                <a:ea typeface="Muli Bold"/>
                <a:cs typeface="Muli Bold"/>
                <a:sym typeface="Muli Bold"/>
              </a:rPr>
              <a:t>tt</a:t>
            </a:r>
            <a:r>
              <a:rPr lang="en-US" sz="7814" b="1" dirty="0">
                <a:latin typeface="Muli Bold"/>
                <a:ea typeface="Muli Bold"/>
                <a:cs typeface="Muli Bold"/>
                <a:sym typeface="Muli Bold"/>
              </a:rPr>
              <a:t>)</a:t>
            </a:r>
            <a:r>
              <a:rPr lang="en-US" sz="7814" b="1" dirty="0">
                <a:solidFill>
                  <a:srgbClr val="00A181"/>
                </a:solidFill>
                <a:latin typeface="Muli Bold"/>
                <a:ea typeface="Muli Bold"/>
                <a:cs typeface="Muli Bold"/>
                <a:sym typeface="Muli Bold"/>
              </a:rPr>
              <a:t>:</a:t>
            </a:r>
          </a:p>
        </p:txBody>
      </p:sp>
      <p:sp>
        <p:nvSpPr>
          <p:cNvPr id="10" name="TextBox 10"/>
          <p:cNvSpPr txBox="1"/>
          <p:nvPr/>
        </p:nvSpPr>
        <p:spPr>
          <a:xfrm>
            <a:off x="457200" y="1992486"/>
            <a:ext cx="17449800" cy="3911584"/>
          </a:xfrm>
          <a:prstGeom prst="rect">
            <a:avLst/>
          </a:prstGeom>
        </p:spPr>
        <p:txBody>
          <a:bodyPr wrap="square" lIns="0" tIns="0" rIns="0" bIns="0" rtlCol="0" anchor="t">
            <a:spAutoFit/>
          </a:bodyPr>
          <a:lstStyle/>
          <a:p>
            <a:pPr algn="just">
              <a:lnSpc>
                <a:spcPts val="6160"/>
              </a:lnSpc>
            </a:pPr>
            <a:r>
              <a:rPr lang="en-US" sz="4400" dirty="0" err="1">
                <a:solidFill>
                  <a:srgbClr val="000000"/>
                </a:solidFill>
                <a:latin typeface="Muli"/>
                <a:ea typeface="Muli"/>
                <a:cs typeface="Muli"/>
                <a:sym typeface="Muli"/>
              </a:rPr>
              <a:t>Nhà</a:t>
            </a:r>
            <a:r>
              <a:rPr lang="en-US" sz="4400" dirty="0">
                <a:solidFill>
                  <a:srgbClr val="000000"/>
                </a:solidFill>
                <a:latin typeface="Muli"/>
                <a:ea typeface="Muli"/>
                <a:cs typeface="Muli"/>
                <a:sym typeface="Muli"/>
              </a:rPr>
              <a:t> trường cần chọn ra một em bất kỳ để tham dự </a:t>
            </a:r>
            <a:r>
              <a:rPr lang="en-US" sz="4400" i="1" dirty="0">
                <a:solidFill>
                  <a:srgbClr val="000000"/>
                </a:solidFill>
                <a:latin typeface="Muli"/>
                <a:ea typeface="Muli"/>
                <a:cs typeface="Muli"/>
                <a:sym typeface="Muli"/>
              </a:rPr>
              <a:t>“Diễn đàn lắng nghe tiếng nói học sinh” </a:t>
            </a:r>
          </a:p>
          <a:p>
            <a:pPr algn="l">
              <a:lnSpc>
                <a:spcPts val="6160"/>
              </a:lnSpc>
            </a:pPr>
            <a:r>
              <a:rPr lang="en-US" sz="4400" dirty="0">
                <a:solidFill>
                  <a:srgbClr val="000000"/>
                </a:solidFill>
                <a:latin typeface="Muli"/>
                <a:ea typeface="Muli"/>
                <a:cs typeface="Muli"/>
                <a:sym typeface="Muli"/>
              </a:rPr>
              <a:t>a) Tìm số học sinh nữ của trường.</a:t>
            </a:r>
          </a:p>
          <a:p>
            <a:pPr algn="l">
              <a:lnSpc>
                <a:spcPts val="6160"/>
              </a:lnSpc>
            </a:pPr>
            <a:r>
              <a:rPr lang="en-US" sz="4400" dirty="0">
                <a:solidFill>
                  <a:srgbClr val="000000"/>
                </a:solidFill>
                <a:latin typeface="Muli"/>
                <a:ea typeface="Muli"/>
                <a:cs typeface="Muli"/>
                <a:sym typeface="Muli"/>
              </a:rPr>
              <a:t>b) Tính xác suất của biến cố A: </a:t>
            </a:r>
            <a:r>
              <a:rPr lang="en-US" sz="4400" i="1" dirty="0">
                <a:solidFill>
                  <a:srgbClr val="000000"/>
                </a:solidFill>
                <a:latin typeface="Muli"/>
                <a:ea typeface="Muli"/>
                <a:cs typeface="Muli"/>
                <a:sym typeface="Muli"/>
              </a:rPr>
              <a:t>“Học sinh được chọn là học sinh nữ” </a:t>
            </a:r>
          </a:p>
          <a:p>
            <a:pPr marL="0" lvl="0" indent="0" algn="just">
              <a:lnSpc>
                <a:spcPts val="6160"/>
              </a:lnSpc>
              <a:spcBef>
                <a:spcPct val="0"/>
              </a:spcBef>
            </a:pPr>
            <a:r>
              <a:rPr lang="en-US" sz="4400" dirty="0">
                <a:solidFill>
                  <a:srgbClr val="000000"/>
                </a:solidFill>
                <a:latin typeface="Muli"/>
                <a:ea typeface="Muli"/>
                <a:cs typeface="Muli"/>
                <a:sym typeface="Muli"/>
              </a:rPr>
              <a:t>c) Tính xác suất của biến cố B: </a:t>
            </a:r>
            <a:r>
              <a:rPr lang="en-US" sz="4400" i="1" dirty="0">
                <a:solidFill>
                  <a:srgbClr val="000000"/>
                </a:solidFill>
                <a:latin typeface="Muli"/>
                <a:ea typeface="Muli"/>
                <a:cs typeface="Muli"/>
                <a:sym typeface="Muli"/>
              </a:rPr>
              <a:t>“Học sinh được chọn đang học lớp 8”  </a:t>
            </a:r>
          </a:p>
        </p:txBody>
      </p:sp>
      <p:sp>
        <p:nvSpPr>
          <p:cNvPr id="8" name="Arrow: Left 7">
            <a:hlinkClick r:id="rId2" action="ppaction://hlinksldjump"/>
            <a:extLst>
              <a:ext uri="{FF2B5EF4-FFF2-40B4-BE49-F238E27FC236}">
                <a16:creationId xmlns:a16="http://schemas.microsoft.com/office/drawing/2014/main" id="{CEC92102-18BD-A922-9450-CB06FC705BA9}"/>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10" name="TextBox 10"/>
          <p:cNvSpPr txBox="1"/>
          <p:nvPr/>
        </p:nvSpPr>
        <p:spPr>
          <a:xfrm>
            <a:off x="1308177" y="459713"/>
            <a:ext cx="15951123" cy="1143646"/>
          </a:xfrm>
          <a:prstGeom prst="rect">
            <a:avLst/>
          </a:prstGeom>
        </p:spPr>
        <p:txBody>
          <a:bodyPr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4</a:t>
            </a:r>
            <a:r>
              <a:rPr lang="en-US" sz="7814" b="1" dirty="0">
                <a:solidFill>
                  <a:srgbClr val="00A181"/>
                </a:solidFill>
                <a:latin typeface="Muli Bold"/>
                <a:ea typeface="Muli Bold"/>
                <a:cs typeface="Muli Bold"/>
                <a:sym typeface="Muli Bold"/>
              </a:rPr>
              <a:t>: </a:t>
            </a:r>
            <a:r>
              <a:rPr kumimoji="0" lang="en-US" sz="7200" b="1" i="0" u="none" strike="noStrike" kern="1200" cap="none" spc="0" normalizeH="0" baseline="0" noProof="0" dirty="0">
                <a:ln>
                  <a:noFill/>
                </a:ln>
                <a:solidFill>
                  <a:prstClr val="black"/>
                </a:solidFill>
                <a:effectLst/>
                <a:uLnTx/>
                <a:uFillTx/>
                <a:latin typeface="Muli Bold"/>
                <a:ea typeface="Muli Bold"/>
                <a:cs typeface="Muli Bold"/>
                <a:sym typeface="Muli Bold"/>
              </a:rPr>
              <a:t>(1,5đ)</a:t>
            </a:r>
            <a:endParaRPr lang="en-US" sz="7200" b="1" dirty="0">
              <a:solidFill>
                <a:srgbClr val="00A181"/>
              </a:solidFill>
              <a:latin typeface="Muli Bold"/>
              <a:ea typeface="Muli Bold"/>
              <a:cs typeface="Muli Bold"/>
              <a:sym typeface="Muli Bold"/>
            </a:endParaRPr>
          </a:p>
        </p:txBody>
      </p:sp>
      <p:sp>
        <p:nvSpPr>
          <p:cNvPr id="11" name="TextBox 11"/>
          <p:cNvSpPr txBox="1"/>
          <p:nvPr/>
        </p:nvSpPr>
        <p:spPr>
          <a:xfrm>
            <a:off x="1308177" y="1843430"/>
            <a:ext cx="15951123" cy="6195670"/>
          </a:xfrm>
          <a:prstGeom prst="rect">
            <a:avLst/>
          </a:prstGeom>
        </p:spPr>
        <p:txBody>
          <a:bodyPr lIns="0" tIns="0" rIns="0" bIns="0" rtlCol="0" anchor="t">
            <a:spAutoFit/>
          </a:bodyPr>
          <a:lstStyle/>
          <a:p>
            <a:pPr algn="just">
              <a:lnSpc>
                <a:spcPts val="6078"/>
              </a:lnSpc>
            </a:pP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chiếc</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có</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dạng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hình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chữ</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nhật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không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có</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nắp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có</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đáy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hình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vuông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và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chiều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cao</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bằng</a:t>
            </a:r>
            <a:r>
              <a:rPr lang="en-US" sz="4341" dirty="0">
                <a:solidFill>
                  <a:srgbClr val="000000"/>
                </a:solidFill>
                <a:latin typeface="Muli"/>
                <a:ea typeface="Muli"/>
                <a:cs typeface="Muli"/>
                <a:sym typeface="Muli"/>
              </a:rPr>
              <a:t> 10 cm. </a:t>
            </a:r>
            <a:r>
              <a:rPr lang="en-US" sz="4341" dirty="0" err="1">
                <a:solidFill>
                  <a:srgbClr val="000000"/>
                </a:solidFill>
                <a:latin typeface="Muli"/>
                <a:ea typeface="Muli"/>
                <a:cs typeface="Muli"/>
                <a:sym typeface="Muli"/>
              </a:rPr>
              <a:t>Gọi</a:t>
            </a:r>
            <a:r>
              <a:rPr lang="en-US" sz="4341" dirty="0">
                <a:solidFill>
                  <a:srgbClr val="000000"/>
                </a:solidFill>
                <a:latin typeface="Muli"/>
                <a:ea typeface="Muli"/>
                <a:cs typeface="Muli"/>
                <a:sym typeface="Muli"/>
              </a:rPr>
              <a:t> x (cm)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độ</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dài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cạnh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đáy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chiếc</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p>
          <a:p>
            <a:pPr algn="just">
              <a:lnSpc>
                <a:spcPts val="6078"/>
              </a:lnSpc>
            </a:pPr>
            <a:r>
              <a:rPr lang="en-US" sz="4341" dirty="0">
                <a:solidFill>
                  <a:srgbClr val="000000"/>
                </a:solidFill>
                <a:latin typeface="Muli"/>
                <a:ea typeface="Muli"/>
                <a:cs typeface="Muli"/>
                <a:sym typeface="Muli"/>
              </a:rPr>
              <a:t>a) </a:t>
            </a:r>
            <a:r>
              <a:rPr lang="en-US" sz="4341" dirty="0" err="1">
                <a:solidFill>
                  <a:srgbClr val="000000"/>
                </a:solidFill>
                <a:latin typeface="Muli"/>
                <a:ea typeface="Muli"/>
                <a:cs typeface="Muli"/>
                <a:sym typeface="Muli"/>
              </a:rPr>
              <a:t>Viết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biểu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thức</a:t>
            </a:r>
            <a:r>
              <a:rPr lang="en-US" sz="4341" dirty="0">
                <a:solidFill>
                  <a:srgbClr val="000000"/>
                </a:solidFill>
                <a:latin typeface="Muli"/>
                <a:ea typeface="Muli"/>
                <a:cs typeface="Muli"/>
                <a:sym typeface="Muli"/>
              </a:rPr>
              <a:t> A </a:t>
            </a:r>
            <a:r>
              <a:rPr lang="en-US" sz="4341" dirty="0" err="1">
                <a:solidFill>
                  <a:srgbClr val="000000"/>
                </a:solidFill>
                <a:latin typeface="Muli"/>
                <a:ea typeface="Muli"/>
                <a:cs typeface="Muli"/>
                <a:sym typeface="Muli"/>
              </a:rPr>
              <a:t>biểu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diễn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theo</a:t>
            </a:r>
            <a:r>
              <a:rPr lang="en-US" sz="4341" dirty="0">
                <a:solidFill>
                  <a:srgbClr val="000000"/>
                </a:solidFill>
                <a:latin typeface="Muli"/>
                <a:ea typeface="Muli"/>
                <a:cs typeface="Muli"/>
                <a:sym typeface="Muli"/>
              </a:rPr>
              <a:t> x </a:t>
            </a:r>
            <a:r>
              <a:rPr lang="en-US" sz="4341" dirty="0" err="1">
                <a:solidFill>
                  <a:srgbClr val="000000"/>
                </a:solidFill>
                <a:latin typeface="Muli"/>
                <a:ea typeface="Muli"/>
                <a:cs typeface="Muli"/>
                <a:sym typeface="Muli"/>
              </a:rPr>
              <a:t>diện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tích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xung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quanh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chiếc</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p>
          <a:p>
            <a:pPr marL="0" lvl="0" indent="0" algn="just">
              <a:lnSpc>
                <a:spcPts val="6078"/>
              </a:lnSpc>
              <a:spcBef>
                <a:spcPct val="0"/>
              </a:spcBef>
            </a:pPr>
            <a:r>
              <a:rPr lang="en-US" sz="4341" dirty="0">
                <a:solidFill>
                  <a:srgbClr val="000000"/>
                </a:solidFill>
                <a:latin typeface="Muli"/>
                <a:ea typeface="Muli"/>
                <a:cs typeface="Muli"/>
                <a:sym typeface="Muli"/>
              </a:rPr>
              <a:t>b) </a:t>
            </a:r>
            <a:r>
              <a:rPr lang="en-US" sz="4341" dirty="0" err="1">
                <a:solidFill>
                  <a:srgbClr val="000000"/>
                </a:solidFill>
                <a:latin typeface="Muli"/>
                <a:ea typeface="Muli"/>
                <a:cs typeface="Muli"/>
                <a:sym typeface="Muli"/>
              </a:rPr>
              <a:t>Biết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rằng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tổng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diện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tích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xung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quanh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và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diện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tích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đáy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chiếc</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800 cm². </a:t>
            </a:r>
            <a:r>
              <a:rPr lang="en-US" sz="4341" dirty="0" err="1">
                <a:solidFill>
                  <a:srgbClr val="000000"/>
                </a:solidFill>
                <a:latin typeface="Muli"/>
                <a:ea typeface="Muli"/>
                <a:cs typeface="Muli"/>
                <a:sym typeface="Muli"/>
              </a:rPr>
              <a:t>Tính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độ</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dài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cạnh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đáy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chiếc</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hộp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làm</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tròn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kết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quả</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đến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hàng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phần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mười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cm)  </a:t>
            </a:r>
          </a:p>
        </p:txBody>
      </p:sp>
      <p:sp>
        <p:nvSpPr>
          <p:cNvPr id="8" name="Arrow: Left 7">
            <a:hlinkClick r:id="rId2" action="ppaction://hlinksldjump"/>
            <a:extLst>
              <a:ext uri="{FF2B5EF4-FFF2-40B4-BE49-F238E27FC236}">
                <a16:creationId xmlns:a16="http://schemas.microsoft.com/office/drawing/2014/main" id="{D1FA597A-AD86-5810-0616-AAF14456E526}"/>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a:solidFill>
            <a:schemeClr val="accent1">
              <a:lumMod val="40000"/>
              <a:lumOff val="60000"/>
            </a:schemeClr>
          </a:solidFill>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grp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10" name="TextBox 10"/>
          <p:cNvSpPr txBox="1"/>
          <p:nvPr/>
        </p:nvSpPr>
        <p:spPr>
          <a:xfrm>
            <a:off x="1308177" y="1028700"/>
            <a:ext cx="11348485" cy="1143646"/>
          </a:xfrm>
          <a:prstGeom prst="rect">
            <a:avLst/>
          </a:prstGeom>
        </p:spPr>
        <p:txBody>
          <a:bodyPr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5</a:t>
            </a:r>
            <a:r>
              <a:rPr lang="en-US" sz="7814" b="1" dirty="0">
                <a:solidFill>
                  <a:srgbClr val="00A181"/>
                </a:solidFill>
                <a:latin typeface="Muli Bold"/>
                <a:ea typeface="Muli Bold"/>
                <a:cs typeface="Muli Bold"/>
                <a:sym typeface="Muli Bold"/>
              </a:rPr>
              <a:t>: </a:t>
            </a:r>
            <a:r>
              <a:rPr kumimoji="0" lang="en-US" sz="7200" b="1" i="0" u="none" strike="noStrike" kern="1200" cap="none" spc="0" normalizeH="0" baseline="0" noProof="0" dirty="0">
                <a:ln>
                  <a:noFill/>
                </a:ln>
                <a:solidFill>
                  <a:prstClr val="black"/>
                </a:solidFill>
                <a:effectLst/>
                <a:uLnTx/>
                <a:uFillTx/>
                <a:latin typeface="Muli Bold"/>
                <a:ea typeface="Muli Bold"/>
                <a:cs typeface="Muli Bold"/>
                <a:sym typeface="Muli Bold"/>
              </a:rPr>
              <a:t>(1,0đ)</a:t>
            </a:r>
            <a:endParaRPr lang="en-US" sz="7200" b="1" dirty="0">
              <a:solidFill>
                <a:srgbClr val="00A181"/>
              </a:solidFill>
              <a:latin typeface="Muli Bold"/>
              <a:ea typeface="Muli Bold"/>
              <a:cs typeface="Muli Bold"/>
              <a:sym typeface="Muli Bold"/>
            </a:endParaRPr>
          </a:p>
        </p:txBody>
      </p:sp>
      <p:sp>
        <p:nvSpPr>
          <p:cNvPr id="11" name="TextBox 11"/>
          <p:cNvSpPr txBox="1"/>
          <p:nvPr/>
        </p:nvSpPr>
        <p:spPr>
          <a:xfrm>
            <a:off x="1308176" y="2393601"/>
            <a:ext cx="11348485" cy="6977936"/>
          </a:xfrm>
          <a:prstGeom prst="rect">
            <a:avLst/>
          </a:prstGeom>
        </p:spPr>
        <p:txBody>
          <a:bodyPr lIns="0" tIns="0" rIns="0" bIns="0" rtlCol="0" anchor="t">
            <a:spAutoFit/>
          </a:bodyPr>
          <a:lstStyle/>
          <a:p>
            <a:pPr marL="0" lvl="0" indent="0" algn="just">
              <a:lnSpc>
                <a:spcPts val="6078"/>
              </a:lnSpc>
              <a:spcBef>
                <a:spcPct val="0"/>
              </a:spcBef>
            </a:pP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hãng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sản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suất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rượu</a:t>
            </a:r>
            <a:r>
              <a:rPr lang="en-US" sz="4341" dirty="0">
                <a:solidFill>
                  <a:srgbClr val="000000"/>
                </a:solidFill>
                <a:latin typeface="Muli"/>
                <a:ea typeface="Muli"/>
                <a:cs typeface="Muli"/>
                <a:sym typeface="Muli"/>
              </a:rPr>
              <a:t> vang </a:t>
            </a:r>
            <a:r>
              <a:rPr lang="en-US" sz="4341" dirty="0" err="1">
                <a:solidFill>
                  <a:srgbClr val="000000"/>
                </a:solidFill>
                <a:latin typeface="Muli"/>
                <a:ea typeface="Muli"/>
                <a:cs typeface="Muli"/>
                <a:sym typeface="Muli"/>
              </a:rPr>
              <a:t>đã</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đặt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hàng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công</a:t>
            </a:r>
            <a:r>
              <a:rPr lang="en-US" sz="4341" dirty="0">
                <a:solidFill>
                  <a:srgbClr val="000000"/>
                </a:solidFill>
                <a:latin typeface="Muli"/>
                <a:ea typeface="Muli"/>
                <a:cs typeface="Muli"/>
                <a:sym typeface="Muli"/>
              </a:rPr>
              <a:t> ty </a:t>
            </a:r>
            <a:r>
              <a:rPr lang="en-US" sz="4341" dirty="0" err="1">
                <a:solidFill>
                  <a:srgbClr val="000000"/>
                </a:solidFill>
                <a:latin typeface="Muli"/>
                <a:ea typeface="Muli"/>
                <a:cs typeface="Muli"/>
                <a:sym typeface="Muli"/>
              </a:rPr>
              <a:t>sản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xuất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thủy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tinh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kiểu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có</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phần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đựng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rượu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cao</a:t>
            </a:r>
            <a:r>
              <a:rPr lang="en-US" sz="4341" dirty="0">
                <a:solidFill>
                  <a:srgbClr val="000000"/>
                </a:solidFill>
                <a:latin typeface="Muli"/>
                <a:ea typeface="Muli"/>
                <a:cs typeface="Muli"/>
                <a:sym typeface="Muli"/>
              </a:rPr>
              <a:t> 6 cm, </a:t>
            </a:r>
            <a:r>
              <a:rPr lang="en-US" sz="4341" dirty="0" err="1">
                <a:solidFill>
                  <a:srgbClr val="000000"/>
                </a:solidFill>
                <a:latin typeface="Muli"/>
                <a:ea typeface="Muli"/>
                <a:cs typeface="Muli"/>
                <a:sym typeface="Muli"/>
              </a:rPr>
              <a:t>đường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kính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miệng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6 cm. </a:t>
            </a:r>
            <a:r>
              <a:rPr lang="en-US" sz="4341" dirty="0" err="1">
                <a:solidFill>
                  <a:srgbClr val="000000"/>
                </a:solidFill>
                <a:latin typeface="Muli"/>
                <a:ea typeface="Muli"/>
                <a:cs typeface="Muli"/>
                <a:sym typeface="Muli"/>
              </a:rPr>
              <a:t>Biết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rằng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để</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tạo</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thành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cái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sự</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kết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hợp</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gồm</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thành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hình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trụ</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cao</a:t>
            </a:r>
            <a:r>
              <a:rPr lang="en-US" sz="4341" dirty="0">
                <a:solidFill>
                  <a:srgbClr val="000000"/>
                </a:solidFill>
                <a:latin typeface="Muli"/>
                <a:ea typeface="Muli"/>
                <a:cs typeface="Muli"/>
                <a:sym typeface="Muli"/>
              </a:rPr>
              <a:t> 3 cm, </a:t>
            </a:r>
            <a:r>
              <a:rPr lang="en-US" sz="4341" dirty="0" err="1">
                <a:solidFill>
                  <a:srgbClr val="000000"/>
                </a:solidFill>
                <a:latin typeface="Muli"/>
                <a:ea typeface="Muli"/>
                <a:cs typeface="Muli"/>
                <a:sym typeface="Muli"/>
              </a:rPr>
              <a:t>phần</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đáy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là</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một</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nửa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khối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cầu</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có</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đường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kính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bằng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với</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đường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kính</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của</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miệng</a:t>
            </a:r>
            <a:r>
              <a:rPr lang="en-US" sz="4341" dirty="0">
                <a:solidFill>
                  <a:srgbClr val="000000"/>
                </a:solidFill>
                <a:latin typeface="Muli"/>
                <a:ea typeface="Muli"/>
                <a:cs typeface="Muli"/>
                <a:sym typeface="Muli"/>
              </a:rPr>
              <a:t> </a:t>
            </a:r>
            <a:r>
              <a:rPr lang="en-US" sz="4341" dirty="0" err="1">
                <a:solidFill>
                  <a:srgbClr val="000000"/>
                </a:solidFill>
                <a:latin typeface="Muli"/>
                <a:ea typeface="Muli"/>
                <a:cs typeface="Muli"/>
                <a:sym typeface="Muli"/>
              </a:rPr>
              <a:t>ly</a:t>
            </a:r>
            <a:r>
              <a:rPr lang="en-US" sz="4341" dirty="0">
                <a:solidFill>
                  <a:srgbClr val="000000"/>
                </a:solidFill>
                <a:latin typeface="Muli"/>
                <a:ea typeface="Muli"/>
                <a:cs typeface="Muli"/>
                <a:sym typeface="Muli"/>
              </a:rPr>
              <a:t>. </a:t>
            </a:r>
          </a:p>
          <a:p>
            <a:pPr marL="0" lvl="0" indent="0" algn="l">
              <a:lnSpc>
                <a:spcPts val="6078"/>
              </a:lnSpc>
              <a:spcBef>
                <a:spcPct val="0"/>
              </a:spcBef>
            </a:pPr>
            <a:endParaRPr lang="en-US" sz="4341" dirty="0">
              <a:solidFill>
                <a:srgbClr val="000000"/>
              </a:solidFill>
              <a:latin typeface="Muli"/>
              <a:ea typeface="Muli"/>
              <a:cs typeface="Muli"/>
              <a:sym typeface="Muli"/>
            </a:endParaRPr>
          </a:p>
        </p:txBody>
      </p:sp>
      <p:sp>
        <p:nvSpPr>
          <p:cNvPr id="12" name="Freeform 12"/>
          <p:cNvSpPr/>
          <p:nvPr/>
        </p:nvSpPr>
        <p:spPr>
          <a:xfrm>
            <a:off x="12946130" y="2025492"/>
            <a:ext cx="4808470" cy="6628820"/>
          </a:xfrm>
          <a:custGeom>
            <a:avLst/>
            <a:gdLst/>
            <a:ahLst/>
            <a:cxnLst/>
            <a:rect l="l" t="t" r="r" b="b"/>
            <a:pathLst>
              <a:path w="4808470" h="6628820">
                <a:moveTo>
                  <a:pt x="0" y="0"/>
                </a:moveTo>
                <a:lnTo>
                  <a:pt x="4808470" y="0"/>
                </a:lnTo>
                <a:lnTo>
                  <a:pt x="4808470" y="6628820"/>
                </a:lnTo>
                <a:lnTo>
                  <a:pt x="0" y="6628820"/>
                </a:lnTo>
                <a:lnTo>
                  <a:pt x="0" y="0"/>
                </a:lnTo>
                <a:close/>
              </a:path>
            </a:pathLst>
          </a:custGeom>
          <a:blipFill>
            <a:blip r:embed="rId2"/>
            <a:stretch>
              <a:fillRect/>
            </a:stretch>
          </a:blipFill>
        </p:spPr>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563094" y="6077994"/>
            <a:ext cx="6383425" cy="5528076"/>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00A181"/>
            </a:solidFill>
          </p:spPr>
        </p:sp>
      </p:grpSp>
      <p:grpSp>
        <p:nvGrpSpPr>
          <p:cNvPr id="4" name="Group 4"/>
          <p:cNvGrpSpPr/>
          <p:nvPr/>
        </p:nvGrpSpPr>
        <p:grpSpPr>
          <a:xfrm>
            <a:off x="1671665" y="7004492"/>
            <a:ext cx="3034530" cy="2627917"/>
            <a:chOff x="0" y="0"/>
            <a:chExt cx="3619627" cy="3134614"/>
          </a:xfrm>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F4F4F4"/>
            </a:solidFill>
          </p:spPr>
        </p:sp>
      </p:grpSp>
      <p:grpSp>
        <p:nvGrpSpPr>
          <p:cNvPr id="6" name="Group 6"/>
          <p:cNvGrpSpPr/>
          <p:nvPr/>
        </p:nvGrpSpPr>
        <p:grpSpPr>
          <a:xfrm>
            <a:off x="4053492" y="8956750"/>
            <a:ext cx="2141618" cy="185465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A4E473"/>
            </a:solidFill>
          </p:spPr>
        </p:sp>
      </p:grpSp>
      <p:sp>
        <p:nvSpPr>
          <p:cNvPr id="9" name="TextBox 9"/>
          <p:cNvSpPr txBox="1"/>
          <p:nvPr/>
        </p:nvSpPr>
        <p:spPr>
          <a:xfrm>
            <a:off x="1671665" y="1531921"/>
            <a:ext cx="15951123" cy="1178587"/>
          </a:xfrm>
          <a:prstGeom prst="rect">
            <a:avLst/>
          </a:prstGeom>
        </p:spPr>
        <p:txBody>
          <a:bodyPr lIns="0" tIns="0" rIns="0" bIns="0" rtlCol="0" anchor="t">
            <a:spAutoFit/>
          </a:bodyPr>
          <a:lstStyle/>
          <a:p>
            <a:pPr marL="0" lvl="0" indent="0" algn="l">
              <a:lnSpc>
                <a:spcPts val="9377"/>
              </a:lnSpc>
              <a:spcBef>
                <a:spcPct val="0"/>
              </a:spcBef>
            </a:pPr>
            <a:r>
              <a:rPr lang="en-US" sz="7814" b="1" u="sng" dirty="0" err="1">
                <a:solidFill>
                  <a:srgbClr val="00A181"/>
                </a:solidFill>
                <a:latin typeface="Muli Bold"/>
                <a:ea typeface="Muli Bold"/>
                <a:cs typeface="Muli Bold"/>
                <a:sym typeface="Muli Bold"/>
              </a:rPr>
              <a:t>Bài</a:t>
            </a:r>
            <a:r>
              <a:rPr lang="en-US" sz="7814" b="1" u="sng" dirty="0">
                <a:solidFill>
                  <a:srgbClr val="00A181"/>
                </a:solidFill>
                <a:latin typeface="Muli Bold"/>
                <a:ea typeface="Muli Bold"/>
                <a:cs typeface="Muli Bold"/>
                <a:sym typeface="Muli Bold"/>
              </a:rPr>
              <a:t> 5</a:t>
            </a:r>
            <a:r>
              <a:rPr lang="en-US" sz="7814" b="1" dirty="0">
                <a:solidFill>
                  <a:srgbClr val="00A181"/>
                </a:solidFill>
                <a:latin typeface="Muli Bold"/>
                <a:ea typeface="Muli Bold"/>
                <a:cs typeface="Muli Bold"/>
                <a:sym typeface="Muli Bold"/>
              </a:rPr>
              <a:t> </a:t>
            </a:r>
            <a:r>
              <a:rPr lang="en-US" sz="7814" b="1" dirty="0">
                <a:latin typeface="Muli Bold"/>
                <a:ea typeface="Muli Bold"/>
                <a:cs typeface="Muli Bold"/>
                <a:sym typeface="Muli Bold"/>
              </a:rPr>
              <a:t>(tt)</a:t>
            </a:r>
            <a:r>
              <a:rPr lang="en-US" sz="7814" b="1" dirty="0">
                <a:solidFill>
                  <a:srgbClr val="00A181"/>
                </a:solidFill>
                <a:latin typeface="Muli Bold"/>
                <a:ea typeface="Muli Bold"/>
                <a:cs typeface="Muli Bold"/>
                <a:sym typeface="Muli Bold"/>
              </a:rPr>
              <a:t>:</a:t>
            </a:r>
          </a:p>
        </p:txBody>
      </p:sp>
      <p:sp>
        <p:nvSpPr>
          <p:cNvPr id="10" name="TextBox 10"/>
          <p:cNvSpPr txBox="1"/>
          <p:nvPr/>
        </p:nvSpPr>
        <p:spPr>
          <a:xfrm>
            <a:off x="1671665" y="2931544"/>
            <a:ext cx="15757408" cy="4860241"/>
          </a:xfrm>
          <a:prstGeom prst="rect">
            <a:avLst/>
          </a:prstGeom>
        </p:spPr>
        <p:txBody>
          <a:bodyPr lIns="0" tIns="0" rIns="0" bIns="0" rtlCol="0" anchor="t">
            <a:spAutoFit/>
          </a:bodyPr>
          <a:lstStyle/>
          <a:p>
            <a:pPr algn="just">
              <a:lnSpc>
                <a:spcPts val="6439"/>
              </a:lnSpc>
            </a:pPr>
            <a:r>
              <a:rPr lang="en-US" sz="4599" dirty="0">
                <a:solidFill>
                  <a:srgbClr val="000000"/>
                </a:solidFill>
                <a:latin typeface="Muli"/>
                <a:ea typeface="Muli"/>
                <a:cs typeface="Muli"/>
                <a:sym typeface="Muli"/>
              </a:rPr>
              <a:t>a) Hãy tính thể tích rượu được chứa tối đa khi đổ vào ly? </a:t>
            </a:r>
          </a:p>
          <a:p>
            <a:pPr marL="0" lvl="0" indent="0" algn="just">
              <a:lnSpc>
                <a:spcPts val="6439"/>
              </a:lnSpc>
              <a:spcBef>
                <a:spcPct val="0"/>
              </a:spcBef>
            </a:pPr>
            <a:r>
              <a:rPr lang="en-US" sz="4599" dirty="0">
                <a:solidFill>
                  <a:srgbClr val="000000"/>
                </a:solidFill>
                <a:latin typeface="Muli"/>
                <a:ea typeface="Muli"/>
                <a:cs typeface="Muli"/>
                <a:sym typeface="Muli"/>
              </a:rPr>
              <a:t>b) Ông A cần chuẩn bị một chai rượu vang, lượng rượu trong mỗi chai là 0,85 lít. Biết rằng trong bữa tiệc có 12 người (bao gồmluôn ông A), mỗi người uống 4 ly rượu, lượng rượu được rót bằng 60% thể tích của ly. Hỏi ông A cần chuẩn bị ít nhất bao nhiêu chairượu vang? </a:t>
            </a:r>
          </a:p>
        </p:txBody>
      </p:sp>
      <p:sp>
        <p:nvSpPr>
          <p:cNvPr id="8" name="Arrow: Left 7">
            <a:hlinkClick r:id="rId2" action="ppaction://hlinksldjump"/>
            <a:extLst>
              <a:ext uri="{FF2B5EF4-FFF2-40B4-BE49-F238E27FC236}">
                <a16:creationId xmlns:a16="http://schemas.microsoft.com/office/drawing/2014/main" id="{9C6816F6-6029-9697-E79B-4EA2DDEE3CE1}"/>
              </a:ext>
            </a:extLst>
          </p:cNvPr>
          <p:cNvSpPr/>
          <p:nvPr/>
        </p:nvSpPr>
        <p:spPr>
          <a:xfrm>
            <a:off x="16383000" y="9182100"/>
            <a:ext cx="562378" cy="45030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801</Words>
  <Application>Microsoft Office PowerPoint</Application>
  <PresentationFormat>Custom</PresentationFormat>
  <Paragraphs>45</Paragraphs>
  <Slides>12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Dubai</vt:lpstr>
      <vt:lpstr>Calibri</vt:lpstr>
      <vt:lpstr>Muli</vt:lpstr>
      <vt:lpstr>Muli Bold</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Cấu trúc đề TS10</dc:title>
  <dc:creator>ADMIN</dc:creator>
  <cp:lastModifiedBy>Vu Quang Liem</cp:lastModifiedBy>
  <cp:revision>5</cp:revision>
  <dcterms:created xsi:type="dcterms:W3CDTF">2006-08-16T00:00:00Z</dcterms:created>
  <dcterms:modified xsi:type="dcterms:W3CDTF">2025-03-30T03:46:03Z</dcterms:modified>
  <dc:identifier>DAGQPpCGWKU</dc:identifier>
</cp:coreProperties>
</file>